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356992"/>
            <a:ext cx="11521280" cy="531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088"/>
            <a:ext cx="4272408" cy="55609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60848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05565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31428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29011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17168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614751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312334"/>
            <a:ext cx="53285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3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391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76328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09837"/>
            <a:ext cx="76328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977103"/>
            <a:ext cx="76328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97152"/>
            <a:ext cx="76328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15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2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940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340768"/>
            <a:ext cx="5114925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13285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996952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78904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59031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410449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6249435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0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343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12776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04864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68960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36226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62090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517232"/>
            <a:ext cx="61926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4291"/>
            <a:ext cx="73818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59297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60576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53136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63841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217985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7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584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068960"/>
            <a:ext cx="525658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3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114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877574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78853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98985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0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41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48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13966"/>
            <a:ext cx="4680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15245"/>
            <a:ext cx="11161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9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727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877574"/>
            <a:ext cx="10513168" cy="1343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4509120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319825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43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82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24944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95905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2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