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9" r:id="rId11"/>
    <p:sldId id="332" r:id="rId12"/>
    <p:sldId id="333" r:id="rId13"/>
    <p:sldId id="334" r:id="rId14"/>
    <p:sldId id="335" r:id="rId15"/>
    <p:sldId id="336" r:id="rId16"/>
    <p:sldId id="337" r:id="rId17"/>
    <p:sldId id="339" r:id="rId18"/>
    <p:sldId id="338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4" r:id="rId33"/>
    <p:sldId id="353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3086100"/>
            <a:ext cx="3276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1173"/>
          <a:stretch/>
        </p:blipFill>
        <p:spPr>
          <a:xfrm>
            <a:off x="351284" y="1717385"/>
            <a:ext cx="11201400" cy="29357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89722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59" y="1916832"/>
            <a:ext cx="2088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86104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7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8802"/>
          <a:stretch/>
        </p:blipFill>
        <p:spPr>
          <a:xfrm>
            <a:off x="479376" y="1340768"/>
            <a:ext cx="792088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364" y="306896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64" y="417240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91580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5982141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71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90" y="1323584"/>
            <a:ext cx="7203578" cy="5443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590" y="2276872"/>
            <a:ext cx="81369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3446184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4429406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3650" y="5237995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6002329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60" y="1268760"/>
            <a:ext cx="118014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30255"/>
            <a:ext cx="720080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9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412776"/>
            <a:ext cx="336232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99726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110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29200"/>
            <a:ext cx="1031557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5445224"/>
            <a:ext cx="720080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37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738312"/>
            <a:ext cx="4895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40768"/>
            <a:ext cx="45434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972" y="2276872"/>
            <a:ext cx="623907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12976"/>
            <a:ext cx="2664296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972" y="4008252"/>
            <a:ext cx="5446988" cy="716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78" y="5032219"/>
            <a:ext cx="4709502" cy="629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838" y="5968323"/>
            <a:ext cx="7203322" cy="740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7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05264"/>
            <a:ext cx="900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925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76872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062" y="3211897"/>
            <a:ext cx="10469441" cy="721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77072"/>
            <a:ext cx="71287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170" y="4995983"/>
            <a:ext cx="4546678" cy="1097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8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6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485900"/>
            <a:ext cx="89535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552575"/>
            <a:ext cx="40576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724"/>
            <a:ext cx="9894290" cy="5571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977" y="2132856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852936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3056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821398"/>
            <a:ext cx="10081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5839698"/>
            <a:ext cx="9505056" cy="101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53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69" y="1182148"/>
            <a:ext cx="98869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76872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726" y="3210031"/>
            <a:ext cx="99965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82" y="4169123"/>
            <a:ext cx="950505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736" y="2429272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531" y="5733256"/>
            <a:ext cx="9505056" cy="94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415" y="3212976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6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04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340768"/>
            <a:ext cx="30289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98964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4924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0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12776"/>
            <a:ext cx="10865046" cy="5083174"/>
            <a:chOff x="335360" y="1268760"/>
            <a:chExt cx="11601450" cy="62940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01450" cy="4705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6153150"/>
              <a:ext cx="4533900" cy="14097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288250" y="5357460"/>
            <a:ext cx="2215461" cy="1023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2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933575"/>
            <a:ext cx="58102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9225"/>
            <a:ext cx="117729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509120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6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66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53285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41168"/>
            <a:ext cx="106965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8870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76872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5" y="1268760"/>
            <a:ext cx="5702499" cy="29916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284984"/>
            <a:ext cx="2151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348" y="4260365"/>
            <a:ext cx="104051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35531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296" y="5934668"/>
            <a:ext cx="56456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2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305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76872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0968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68" y="4073674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268" y="4972075"/>
            <a:ext cx="58917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5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1890" cy="5485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132856"/>
            <a:ext cx="87849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298" y="2924944"/>
            <a:ext cx="801894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98" y="4365104"/>
            <a:ext cx="6506782" cy="100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5752876"/>
            <a:ext cx="5400600" cy="1073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538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33056"/>
            <a:ext cx="2510036" cy="2184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956690"/>
            <a:ext cx="9591675" cy="91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1560" y="3356992"/>
            <a:ext cx="900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4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0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48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70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48"/>
            <a:ext cx="10445202" cy="555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1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081120" cy="4790235"/>
            <a:chOff x="335360" y="1303061"/>
            <a:chExt cx="10829925" cy="5587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03061"/>
              <a:ext cx="10829925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204937"/>
              <a:ext cx="5734050" cy="6858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2759"/>
          <a:stretch/>
        </p:blipFill>
        <p:spPr>
          <a:xfrm>
            <a:off x="6528048" y="1323604"/>
            <a:ext cx="5075684" cy="3067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0310" y="2497088"/>
            <a:ext cx="5893722" cy="1796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4137" y="4221436"/>
            <a:ext cx="60798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344" y="4885527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148" y="5492408"/>
            <a:ext cx="60098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80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268760"/>
            <a:ext cx="9507091" cy="5313362"/>
            <a:chOff x="119336" y="1268760"/>
            <a:chExt cx="9507091" cy="53133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363075" cy="447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5877272"/>
              <a:ext cx="8153400" cy="704850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1268176"/>
            <a:ext cx="3467274" cy="28857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2759"/>
          <a:stretch/>
        </p:blipFill>
        <p:spPr>
          <a:xfrm>
            <a:off x="8056125" y="1412776"/>
            <a:ext cx="4135875" cy="259228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9336" y="1772817"/>
            <a:ext cx="79928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275" y="2492896"/>
            <a:ext cx="5320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435" y="3284984"/>
            <a:ext cx="54030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5302" y="4077072"/>
            <a:ext cx="924507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5605" y="4989426"/>
            <a:ext cx="79928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8087" y="5833653"/>
            <a:ext cx="79928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4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5876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137642"/>
            <a:ext cx="5948933" cy="1075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596" y="3463959"/>
            <a:ext cx="5893722" cy="1189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3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17032"/>
            <a:ext cx="900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0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268760"/>
            <a:ext cx="29146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49080"/>
            <a:ext cx="102489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3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149080"/>
            <a:ext cx="31718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1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17232"/>
            <a:ext cx="9001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7709"/>
            <a:ext cx="118014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8827"/>
          <a:stretch/>
        </p:blipFill>
        <p:spPr>
          <a:xfrm>
            <a:off x="695400" y="3072525"/>
            <a:ext cx="11201400" cy="788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72492" b="39895"/>
          <a:stretch/>
        </p:blipFill>
        <p:spPr>
          <a:xfrm>
            <a:off x="8760296" y="3072525"/>
            <a:ext cx="292429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1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2025-10-26T09:34:10Z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