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0" y="3019425"/>
            <a:ext cx="8140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52475"/>
            <a:ext cx="9728200" cy="114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430" y="2202815"/>
            <a:ext cx="9251950" cy="397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6645" y="285940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0725"/>
            <a:ext cx="9766300" cy="541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51930" y="1437640"/>
            <a:ext cx="1036320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48575" y="4171950"/>
            <a:ext cx="256603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9035" y="5565140"/>
            <a:ext cx="2816860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73125"/>
            <a:ext cx="9766300" cy="511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50745" y="2199640"/>
            <a:ext cx="6477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533525"/>
            <a:ext cx="978535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635" y="217678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324350"/>
            <a:ext cx="913130" cy="82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71905"/>
            <a:ext cx="9747250" cy="257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775" y="4162425"/>
            <a:ext cx="9213850" cy="1314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70595" y="259524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3135" y="4918075"/>
            <a:ext cx="78359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9195" y="4917440"/>
            <a:ext cx="88265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533525"/>
            <a:ext cx="9112250" cy="379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6445" y="3326130"/>
            <a:ext cx="4843145" cy="187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560" y="1417320"/>
            <a:ext cx="6153150" cy="338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2585" y="2092960"/>
            <a:ext cx="4881245" cy="259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98550"/>
            <a:ext cx="9785350" cy="466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2125" y="3691890"/>
            <a:ext cx="5643245" cy="145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2125" y="5198110"/>
            <a:ext cx="182816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852805"/>
            <a:ext cx="9874250" cy="498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15810" y="3950970"/>
            <a:ext cx="67056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8165" y="4590415"/>
            <a:ext cx="88392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584325"/>
            <a:ext cx="9213850" cy="368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55950" y="2184400"/>
            <a:ext cx="77597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56134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772920"/>
            <a:ext cx="968375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63785" y="177292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75" y="1298575"/>
            <a:ext cx="8223250" cy="426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4375" y="4476115"/>
            <a:ext cx="6510655" cy="1026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580" y="1360170"/>
            <a:ext cx="47053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295400"/>
            <a:ext cx="9334500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3970" y="1295400"/>
            <a:ext cx="9541510" cy="436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750570"/>
            <a:ext cx="97028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815" y="1842770"/>
            <a:ext cx="270510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520" y="4359275"/>
            <a:ext cx="91313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656590"/>
            <a:ext cx="6273800" cy="572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110" y="5946140"/>
            <a:ext cx="231140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975995"/>
            <a:ext cx="26606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2395" y="656590"/>
            <a:ext cx="4551680" cy="4026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3650" y="4683125"/>
            <a:ext cx="651764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930275"/>
            <a:ext cx="2724150" cy="2819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22070" y="5398135"/>
            <a:ext cx="4354830" cy="107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8595" y="758190"/>
            <a:ext cx="3822700" cy="552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4610" y="758190"/>
            <a:ext cx="4712970" cy="552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04875"/>
            <a:ext cx="978535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3515" y="976630"/>
            <a:ext cx="9194800" cy="473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3515" y="3495040"/>
            <a:ext cx="7179945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9215" y="4759325"/>
            <a:ext cx="491109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774700"/>
            <a:ext cx="9207500" cy="511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430" y="5473700"/>
            <a:ext cx="198120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825" y="6008370"/>
            <a:ext cx="5575300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825" y="774700"/>
            <a:ext cx="9555480" cy="2254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6820" y="3124200"/>
            <a:ext cx="9555480" cy="345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5" grpId="0" bldLvl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66750"/>
            <a:ext cx="9690100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640080"/>
            <a:ext cx="6201410" cy="6108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3717290"/>
            <a:ext cx="2174875" cy="214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1543050"/>
            <a:ext cx="991235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4745" y="270192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60425"/>
            <a:ext cx="9251950" cy="513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0025" y="4869815"/>
            <a:ext cx="7393305" cy="112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859155"/>
            <a:ext cx="615315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2574925"/>
            <a:ext cx="6235700" cy="350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825" y="774700"/>
            <a:ext cx="6483985" cy="548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47395"/>
            <a:ext cx="9810750" cy="5607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82850" y="3246120"/>
            <a:ext cx="166687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0435" y="3246120"/>
            <a:ext cx="2017395" cy="50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060" y="824230"/>
            <a:ext cx="9194800" cy="367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165" y="4034790"/>
            <a:ext cx="508000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605" y="652145"/>
            <a:ext cx="80391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810" y="4857750"/>
            <a:ext cx="24003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850" y="4131945"/>
            <a:ext cx="3219450" cy="243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825" y="652145"/>
            <a:ext cx="7929880" cy="300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825" y="3806825"/>
            <a:ext cx="2639695" cy="845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4605" y="4857750"/>
            <a:ext cx="263969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350" y="4085590"/>
            <a:ext cx="334645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752475"/>
            <a:ext cx="4997450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5105" y="752475"/>
            <a:ext cx="5137150" cy="4676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1785" y="5665470"/>
            <a:ext cx="344614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8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791335"/>
            <a:ext cx="2374900" cy="314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4940935"/>
            <a:ext cx="91122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965200"/>
            <a:ext cx="9232900" cy="492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145" y="3608705"/>
            <a:ext cx="9349105" cy="228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9770"/>
            <a:ext cx="650875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014980"/>
            <a:ext cx="8178800" cy="339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981075"/>
            <a:ext cx="3302000" cy="319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699770"/>
            <a:ext cx="650875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3420" y="868680"/>
            <a:ext cx="3244850" cy="3232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8720" y="1857375"/>
            <a:ext cx="6052185" cy="338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7935" y="5352415"/>
            <a:ext cx="8411845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727075"/>
            <a:ext cx="9194800" cy="464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970" y="4276725"/>
            <a:ext cx="3238500" cy="109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160" y="5568315"/>
            <a:ext cx="1549400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699770"/>
            <a:ext cx="9302750" cy="532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52525"/>
            <a:ext cx="978535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5705" y="182626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5705" y="459041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6769100" cy="521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493010"/>
            <a:ext cx="2952750" cy="319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699770"/>
            <a:ext cx="7025640" cy="105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185" y="2366010"/>
            <a:ext cx="2832100" cy="332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660" y="1885315"/>
            <a:ext cx="4688840" cy="409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50900"/>
            <a:ext cx="8547100" cy="515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905" y="699770"/>
            <a:ext cx="8666480" cy="5306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490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85" y="5301615"/>
            <a:ext cx="683895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7605" y="511683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244600"/>
            <a:ext cx="9829800" cy="436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0465" y="448373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65200"/>
            <a:ext cx="9848850" cy="492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79025" y="3006725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77545"/>
            <a:ext cx="97472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668395"/>
            <a:ext cx="3473450" cy="271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3325" y="200279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04850"/>
            <a:ext cx="980440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365" y="3500120"/>
            <a:ext cx="522605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9985" y="2092960"/>
            <a:ext cx="60960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