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844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338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7987" y="2490787"/>
            <a:ext cx="6296025" cy="1876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558165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2348880"/>
            <a:ext cx="69847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4" y="3272707"/>
            <a:ext cx="69847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344" y="4262521"/>
            <a:ext cx="69847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344" y="5054372"/>
            <a:ext cx="69847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344" y="5987625"/>
            <a:ext cx="69847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870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30050" cy="4000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76120" y="465313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44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1412776"/>
            <a:ext cx="46386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256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4293096"/>
            <a:ext cx="792088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977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1412776"/>
            <a:ext cx="388620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465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2170"/>
            <a:ext cx="1169670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015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12776"/>
            <a:ext cx="11025758" cy="5025380"/>
            <a:chOff x="335360" y="1412776"/>
            <a:chExt cx="11025758" cy="50253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12776"/>
              <a:ext cx="4305300" cy="742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2132856"/>
              <a:ext cx="10953750" cy="43053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4112" y="2132856"/>
            <a:ext cx="4171950" cy="304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79376" y="2204864"/>
            <a:ext cx="51845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3068960"/>
            <a:ext cx="51845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4005064"/>
            <a:ext cx="540060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9376" y="4749781"/>
            <a:ext cx="540060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9376" y="5815010"/>
            <a:ext cx="540060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8311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6336704" cy="543969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1988840"/>
            <a:ext cx="51125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2827826"/>
            <a:ext cx="51125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3591397"/>
            <a:ext cx="51125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4383249"/>
            <a:ext cx="62646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5335356"/>
            <a:ext cx="62646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9376" y="6174342"/>
            <a:ext cx="62646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097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0145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6021288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45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1340768"/>
            <a:ext cx="4000500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077072"/>
            <a:ext cx="9925050" cy="96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068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3975"/>
            <a:ext cx="1172527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149080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6165304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3771900"/>
            <a:ext cx="3609975" cy="3086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3284984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353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019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49000" cy="520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1340768"/>
            <a:ext cx="3705225" cy="3209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2276872"/>
            <a:ext cx="7560840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077072"/>
            <a:ext cx="46805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5000899"/>
            <a:ext cx="46805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5783323"/>
            <a:ext cx="59046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4893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0010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276872"/>
            <a:ext cx="73448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068960"/>
            <a:ext cx="81369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936226"/>
            <a:ext cx="81369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5013176"/>
            <a:ext cx="81369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5918150"/>
            <a:ext cx="81369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1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134350" cy="2314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708920"/>
            <a:ext cx="63367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52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3480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805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9256116" cy="53677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3140968"/>
            <a:ext cx="3391942" cy="27707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352" y="3068960"/>
            <a:ext cx="46805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870238"/>
            <a:ext cx="46805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4784638"/>
            <a:ext cx="5904656" cy="1812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2138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9201150" cy="5124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204864"/>
            <a:ext cx="93610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194678"/>
            <a:ext cx="93610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077072"/>
            <a:ext cx="93610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941168"/>
            <a:ext cx="34563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91744" y="4869160"/>
            <a:ext cx="34563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5949280"/>
            <a:ext cx="34563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18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28687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276872"/>
            <a:ext cx="33123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2276872"/>
            <a:ext cx="37444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212976"/>
            <a:ext cx="892899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231071"/>
            <a:ext cx="892899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5373216"/>
            <a:ext cx="892899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737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6410325" cy="217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420888"/>
            <a:ext cx="662473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840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967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81128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420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061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1188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776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3356992"/>
            <a:ext cx="24482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365104"/>
            <a:ext cx="43204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294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1268760"/>
            <a:ext cx="482917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316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3162300"/>
            <a:ext cx="4276725" cy="3695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35960" y="249289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461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543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4077072"/>
            <a:ext cx="3249066" cy="270503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5085184"/>
            <a:ext cx="5976664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0216" y="4221088"/>
            <a:ext cx="3277642" cy="2487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092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4381500" cy="5181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2204864"/>
            <a:ext cx="41044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138118"/>
            <a:ext cx="41044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175067"/>
            <a:ext cx="41044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4941168"/>
            <a:ext cx="41044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5805264"/>
            <a:ext cx="41044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031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2025-10-26T10:33:28Z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