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3052762"/>
            <a:ext cx="64103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196752"/>
            <a:ext cx="53530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517232"/>
            <a:ext cx="99441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3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6863"/>
            <a:ext cx="10696276" cy="55770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169249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60932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2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67962" cy="5494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60212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83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3210" cy="54640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45720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61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66512" cy="4221088"/>
            <a:chOff x="263352" y="1340768"/>
            <a:chExt cx="11066512" cy="4221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9061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132856"/>
              <a:ext cx="10058400" cy="3429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27848" y="4077072"/>
            <a:ext cx="33123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62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1957387"/>
            <a:ext cx="35528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7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2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039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07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07438" cy="54627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509120"/>
            <a:ext cx="259228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6237312"/>
            <a:ext cx="741682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8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624"/>
            <a:ext cx="8112274" cy="5610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7776864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80928"/>
            <a:ext cx="50405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284984"/>
            <a:ext cx="237626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941168"/>
            <a:ext cx="2304256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4941168"/>
            <a:ext cx="640871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661248"/>
            <a:ext cx="511256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6415392"/>
            <a:ext cx="511256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03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09442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0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158983" cy="4522812"/>
            <a:chOff x="263352" y="1268760"/>
            <a:chExt cx="10158983" cy="4522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0869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077072"/>
              <a:ext cx="10086975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426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2489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0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012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66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203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4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774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488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725144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7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4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917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636912"/>
            <a:ext cx="94330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149080"/>
            <a:ext cx="102971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6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67700" cy="55104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76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08680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96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0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1268760"/>
            <a:ext cx="22002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69160"/>
            <a:ext cx="91916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3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083280" cy="3359646"/>
            <a:chOff x="191344" y="1340768"/>
            <a:chExt cx="11083280" cy="33596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0013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04864"/>
              <a:ext cx="10363200" cy="2495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70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10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2025-10-26T07:16:43Z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