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0072" autoAdjust="0"/>
  </p:normalViewPr>
  <p:slideViewPr>
    <p:cSldViewPr showGuides="1">
      <p:cViewPr varScale="1">
        <p:scale>
          <a:sx n="97" d="100"/>
          <a:sy n="97" d="100"/>
        </p:scale>
        <p:origin x="83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636912"/>
            <a:ext cx="64579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1057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55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437112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34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156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00475"/>
            <a:ext cx="56102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348880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49080"/>
            <a:ext cx="2285203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7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9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484784"/>
            <a:ext cx="42862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0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90733"/>
            <a:ext cx="10101162" cy="5535066"/>
            <a:chOff x="263352" y="1340768"/>
            <a:chExt cx="10925175" cy="65622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925175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93296"/>
              <a:ext cx="10086975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61653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78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4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96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47181"/>
            <a:ext cx="2016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48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09251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9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01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0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720358" cy="53990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725144"/>
            <a:ext cx="7488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6093296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89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060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250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085184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930758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340768"/>
            <a:ext cx="34671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2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77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149080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63480"/>
            <a:ext cx="6696744" cy="1533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2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012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71287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99426"/>
            <a:ext cx="10225136" cy="1425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2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268760"/>
            <a:ext cx="3113012" cy="3507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94773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05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156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1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340768"/>
            <a:ext cx="2952328" cy="33976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69160"/>
            <a:ext cx="86296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29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966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0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13" b="3123"/>
          <a:stretch/>
        </p:blipFill>
        <p:spPr>
          <a:xfrm>
            <a:off x="335360" y="1268760"/>
            <a:ext cx="9871952" cy="5551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8691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1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72"/>
            <a:ext cx="10716466" cy="556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2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3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