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64" r:id="rId35"/>
    <p:sldId id="365" r:id="rId36"/>
    <p:sldId id="366" r:id="rId37"/>
    <p:sldId id="367" r:id="rId38"/>
    <p:sldId id="368" r:id="rId39"/>
    <p:sldId id="369" r:id="rId40"/>
    <p:sldId id="370" r:id="rId41"/>
    <p:sldId id="371" r:id="rId42"/>
    <p:sldId id="356" r:id="rId43"/>
    <p:sldId id="357" r:id="rId44"/>
    <p:sldId id="358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3090862"/>
            <a:ext cx="99345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30120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2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1612"/>
            <a:ext cx="117443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0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29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6531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66124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5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53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08966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21088"/>
            <a:ext cx="89058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50100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1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614"/>
            <a:ext cx="115919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5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31722" cy="5479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8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11909"/>
            <a:ext cx="1152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445224"/>
            <a:ext cx="32403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45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702"/>
            <a:ext cx="9325768" cy="5499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93096"/>
            <a:ext cx="367240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17232"/>
            <a:ext cx="129614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632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56992"/>
            <a:ext cx="1087320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157192"/>
            <a:ext cx="10729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68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488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8424936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229200"/>
            <a:ext cx="92890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95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61048"/>
            <a:ext cx="108013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7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0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1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5256584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72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196752"/>
            <a:ext cx="8277225" cy="5245546"/>
            <a:chOff x="407368" y="1196752"/>
            <a:chExt cx="8277225" cy="5245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196752"/>
              <a:ext cx="8277225" cy="4238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661248"/>
              <a:ext cx="7019925" cy="781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7368" y="2492896"/>
            <a:ext cx="63367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933056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3933056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797152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5733256"/>
            <a:ext cx="72008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20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125"/>
            <a:ext cx="106680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276872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348880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284984"/>
            <a:ext cx="91450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869160"/>
            <a:ext cx="1072919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34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0580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70567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73016"/>
            <a:ext cx="7056784" cy="736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09119"/>
            <a:ext cx="6984776" cy="676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404665"/>
            <a:ext cx="2952328" cy="97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373216"/>
            <a:ext cx="5040560" cy="97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5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63912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924944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924944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789040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9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666"/>
            <a:ext cx="11191178" cy="55218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48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5472" y="22048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2129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212217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60932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24944"/>
            <a:ext cx="11809312" cy="100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4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28498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28498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14908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8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560"/>
            <a:ext cx="10410080" cy="559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060848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78904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458112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37321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623731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83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58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86916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3656" y="486916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80526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36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53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20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042987"/>
            <a:ext cx="117824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41490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206" y="4876601"/>
            <a:ext cx="223224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8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31" y="1268760"/>
            <a:ext cx="11963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31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24944"/>
            <a:ext cx="1135380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2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4962"/>
            <a:ext cx="11649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266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56792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573016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531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6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395" b="5678"/>
          <a:stretch/>
        </p:blipFill>
        <p:spPr>
          <a:xfrm>
            <a:off x="407368" y="4117844"/>
            <a:ext cx="11498686" cy="2740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268760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5229200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165304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08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933056"/>
            <a:ext cx="17281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1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2550"/>
            <a:ext cx="117919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412776"/>
            <a:ext cx="50405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005064"/>
            <a:ext cx="50405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2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21729"/>
            <a:ext cx="115633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602128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48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356470"/>
            <a:ext cx="14401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0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062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12976"/>
            <a:ext cx="117348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7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1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