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3" r:id="rId28"/>
    <p:sldId id="354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3067050"/>
            <a:ext cx="64484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82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4965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53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156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56992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69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5157192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90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340768"/>
            <a:ext cx="51244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7961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99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429000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01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84784"/>
            <a:ext cx="10963275" cy="4376142"/>
            <a:chOff x="335360" y="1484784"/>
            <a:chExt cx="10963275" cy="43761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10963275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212976"/>
              <a:ext cx="10067925" cy="2647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112224" y="515719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91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1347787"/>
            <a:ext cx="54483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674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527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5157192"/>
            <a:ext cx="100811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78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268760"/>
            <a:ext cx="46386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52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251"/>
            <a:ext cx="8608518" cy="55298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350100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5085184"/>
            <a:ext cx="100811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26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412776"/>
            <a:ext cx="48958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8165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23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346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5112568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484784"/>
            <a:ext cx="4962525" cy="3619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360" y="4869160"/>
            <a:ext cx="5616624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89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74295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348880"/>
            <a:ext cx="65527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3501008"/>
            <a:ext cx="5616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365104"/>
            <a:ext cx="33123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4365104"/>
            <a:ext cx="41044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445224"/>
            <a:ext cx="828092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28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03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3343"/>
            <a:ext cx="8868172" cy="54793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789040"/>
            <a:ext cx="99633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5445224"/>
            <a:ext cx="2376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5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441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068960"/>
            <a:ext cx="5832648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90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424936" cy="54778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708920"/>
            <a:ext cx="331236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149080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797152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661248"/>
            <a:ext cx="3960440" cy="468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6321124"/>
            <a:ext cx="6336704" cy="468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918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513921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01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632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56490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41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918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1490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80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918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51571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15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268760"/>
            <a:ext cx="441007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661248"/>
            <a:ext cx="100107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87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347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36510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03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340768"/>
            <a:ext cx="4522340" cy="25994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848100"/>
            <a:ext cx="84486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727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2025-10-26T07:56:13Z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