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587" y="3124200"/>
            <a:ext cx="11934825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51912" cy="543121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984432" y="6021288"/>
            <a:ext cx="792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0861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144250" cy="3533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509248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25250" cy="5391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6509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430000" cy="4181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29740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164" b="2528"/>
          <a:stretch/>
        </p:blipFill>
        <p:spPr>
          <a:xfrm>
            <a:off x="263352" y="1340768"/>
            <a:ext cx="10558022" cy="544926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24392" y="3068960"/>
            <a:ext cx="792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5890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77650" cy="5219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924944"/>
            <a:ext cx="792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6471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196752"/>
            <a:ext cx="11791950" cy="1924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3068960"/>
            <a:ext cx="11046022" cy="3731142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420475" cy="4962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07077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82400" cy="1666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3792" y="3284984"/>
            <a:ext cx="3114675" cy="30765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632504" y="2348880"/>
            <a:ext cx="792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2249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196752"/>
            <a:ext cx="10887075" cy="3000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42079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20500" cy="2552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9776" y="3140968"/>
            <a:ext cx="3695700" cy="36099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496" y="3212976"/>
            <a:ext cx="792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99257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700808"/>
            <a:ext cx="8401050" cy="1724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1111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385887"/>
            <a:ext cx="11668125" cy="4086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869160"/>
            <a:ext cx="792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9099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3552825"/>
            <a:ext cx="11029950" cy="3305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5840" y="1268760"/>
            <a:ext cx="2527944" cy="2476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588927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2025-10-26T08:40:12Z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