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3160205"/>
            <a:ext cx="11809312" cy="537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3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01350" cy="1781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068960"/>
            <a:ext cx="11049000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8168" y="3068960"/>
            <a:ext cx="4114800" cy="3657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624392" y="234888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3140968"/>
            <a:ext cx="6192688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4941168"/>
            <a:ext cx="72728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5855568"/>
            <a:ext cx="72728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068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340768"/>
            <a:ext cx="8534400" cy="5408612"/>
            <a:chOff x="335360" y="1340768"/>
            <a:chExt cx="8534400" cy="540861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8534400" cy="44481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5949280"/>
              <a:ext cx="4467225" cy="8001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263352" y="2348880"/>
            <a:ext cx="91450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3197292"/>
            <a:ext cx="27363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27648" y="3284984"/>
            <a:ext cx="48245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9376" y="4221088"/>
            <a:ext cx="48245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9376" y="5097781"/>
            <a:ext cx="48245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9376" y="6068742"/>
            <a:ext cx="48245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885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5838825" cy="2600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2348880"/>
            <a:ext cx="64087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319841"/>
            <a:ext cx="64087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354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763375" cy="5599717"/>
            <a:chOff x="263352" y="1268760"/>
            <a:chExt cx="11763375" cy="559971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763375" cy="4657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6030277"/>
              <a:ext cx="10010775" cy="8382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048328" y="609329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773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77575" cy="4314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1340768"/>
            <a:ext cx="4057650" cy="30384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9376" y="2420888"/>
            <a:ext cx="49685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3288154"/>
            <a:ext cx="49685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4211980"/>
            <a:ext cx="25202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71664" y="4221088"/>
            <a:ext cx="42484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1384" y="5157192"/>
            <a:ext cx="42484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063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505777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204864"/>
            <a:ext cx="446449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212976"/>
            <a:ext cx="4464496" cy="5852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051962"/>
            <a:ext cx="6048672" cy="673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5032349"/>
            <a:ext cx="6048672" cy="673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6540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96700" cy="539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3212976"/>
            <a:ext cx="3657600" cy="3267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4293096"/>
            <a:ext cx="61926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141508"/>
            <a:ext cx="7128792" cy="5917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6084188"/>
            <a:ext cx="7128792" cy="5917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447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521017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204864"/>
            <a:ext cx="44644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068960"/>
            <a:ext cx="446449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077071"/>
            <a:ext cx="6552728" cy="598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934910"/>
            <a:ext cx="6552728" cy="598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5584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361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2477"/>
            <a:ext cx="11123362" cy="553401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06125" cy="430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1268760"/>
            <a:ext cx="4619625" cy="3057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352" y="2276872"/>
            <a:ext cx="547260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284984"/>
            <a:ext cx="5328592" cy="582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149080"/>
            <a:ext cx="5328592" cy="582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072907"/>
            <a:ext cx="5328592" cy="582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921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71550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276872"/>
            <a:ext cx="97930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068723"/>
            <a:ext cx="97930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861048"/>
            <a:ext cx="97930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797152"/>
            <a:ext cx="97930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621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276872"/>
            <a:ext cx="11830050" cy="215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221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8715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555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062" y="1484784"/>
            <a:ext cx="118491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333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39475" cy="503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1340768"/>
            <a:ext cx="4648200" cy="3667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2276872"/>
            <a:ext cx="61206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021589"/>
            <a:ext cx="61206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3935989"/>
            <a:ext cx="56886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4725144"/>
            <a:ext cx="59046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6" y="5661248"/>
            <a:ext cx="87849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561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9886950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276872"/>
            <a:ext cx="878497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140968"/>
            <a:ext cx="1166529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657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2527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870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25200" cy="487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1340768"/>
            <a:ext cx="4362450" cy="3905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3068960"/>
            <a:ext cx="540060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794824"/>
            <a:ext cx="5616624" cy="642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728077"/>
            <a:ext cx="5616624" cy="642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699038"/>
            <a:ext cx="11017224" cy="642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97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86790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204864"/>
            <a:ext cx="33123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949580"/>
            <a:ext cx="5832648" cy="7674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4032" y="2996952"/>
            <a:ext cx="3945856" cy="7674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005064"/>
            <a:ext cx="52565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4768635"/>
            <a:ext cx="36724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23792" y="4869160"/>
            <a:ext cx="61926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3352" y="5661248"/>
            <a:ext cx="61926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00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81305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482917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276872"/>
            <a:ext cx="51845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068960"/>
            <a:ext cx="51845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591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153775" cy="5184204"/>
            <a:chOff x="263352" y="1340768"/>
            <a:chExt cx="11153775" cy="51842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153775" cy="4352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5877272"/>
              <a:ext cx="2790825" cy="64770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2144" y="1412776"/>
            <a:ext cx="4000500" cy="3162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07368" y="2276872"/>
            <a:ext cx="590465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3219553"/>
            <a:ext cx="662473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4086819"/>
            <a:ext cx="662473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7368" y="5104914"/>
            <a:ext cx="662473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9376" y="5949280"/>
            <a:ext cx="662473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082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647700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276872"/>
            <a:ext cx="34563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3752" y="2276872"/>
            <a:ext cx="34563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3068960"/>
            <a:ext cx="49685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4077072"/>
            <a:ext cx="49685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361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398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34700" cy="426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1412776"/>
            <a:ext cx="4562475" cy="3267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2276872"/>
            <a:ext cx="3600400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256500"/>
            <a:ext cx="49685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5010644"/>
            <a:ext cx="30243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47728" y="5085184"/>
            <a:ext cx="39604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332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6657975" cy="5589240"/>
            <a:chOff x="263352" y="1268760"/>
            <a:chExt cx="6657975" cy="55892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6657975" cy="3362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4543425"/>
              <a:ext cx="5391150" cy="23145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07368" y="2132856"/>
            <a:ext cx="52565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3018975"/>
            <a:ext cx="52565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3886240"/>
            <a:ext cx="6768752" cy="62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4509120"/>
            <a:ext cx="67687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7368" y="5442373"/>
            <a:ext cx="67687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7368" y="6290786"/>
            <a:ext cx="67687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7671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503872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204864"/>
            <a:ext cx="31683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140968"/>
            <a:ext cx="31683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077072"/>
            <a:ext cx="54006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5013176"/>
            <a:ext cx="54006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595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2025-10-26T10:46:38Z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