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145902"/>
            <a:ext cx="11665296" cy="566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8964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86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300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57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728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37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99695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78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92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4280261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3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25225" cy="46005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2395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881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014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01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490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774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460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4290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50912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544522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7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340768"/>
            <a:ext cx="79208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16288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30689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56583" y="30689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40770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90598" y="40770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31704" y="501317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11824" y="60932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93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212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0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