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924944"/>
            <a:ext cx="104108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7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861048"/>
            <a:ext cx="55446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2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96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90010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717032"/>
            <a:ext cx="900100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1505"/>
            <a:ext cx="8290402" cy="5595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374441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4984"/>
            <a:ext cx="38164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37111"/>
            <a:ext cx="5400600" cy="45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13176"/>
            <a:ext cx="7488832" cy="45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661248"/>
            <a:ext cx="7488832" cy="45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321125"/>
            <a:ext cx="7488832" cy="45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7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54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013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648072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78904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71465"/>
            <a:ext cx="47525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589240"/>
            <a:ext cx="9289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7959"/>
            <a:ext cx="8152406" cy="5528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48245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68960"/>
            <a:ext cx="48245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98140"/>
            <a:ext cx="48245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733256"/>
            <a:ext cx="89289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60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85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536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482453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268760"/>
            <a:ext cx="4086225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3861048"/>
            <a:ext cx="51845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727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69847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60738"/>
            <a:ext cx="10657184" cy="1524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01208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04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