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4" r:id="rId29"/>
    <p:sldId id="35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3133725"/>
            <a:ext cx="101441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15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716"/>
            <a:ext cx="9507188" cy="55295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429000"/>
            <a:ext cx="396044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725144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545276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6242860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1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66124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17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4208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34290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443711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5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4290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31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6825"/>
            <a:ext cx="117157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34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74656"/>
            <a:ext cx="10746182" cy="5578846"/>
            <a:chOff x="263352" y="1268760"/>
            <a:chExt cx="11288266" cy="6086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10900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068960"/>
              <a:ext cx="11144250" cy="4286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2132856"/>
            <a:ext cx="10585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299695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861048"/>
            <a:ext cx="7272808" cy="2996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62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5445224"/>
            <a:ext cx="7200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9" y="6649599"/>
            <a:ext cx="1800200" cy="11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37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91925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93305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41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062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63691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8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9733"/>
            <a:ext cx="116681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4908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6018" y="4149080"/>
            <a:ext cx="12563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5085184"/>
            <a:ext cx="12563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4608" y="5085184"/>
            <a:ext cx="2799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609329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99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9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032"/>
            <a:ext cx="10003630" cy="56009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861048"/>
            <a:ext cx="10153128" cy="2996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80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91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80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60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10945216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94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728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5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9505056" cy="560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204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08920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73016"/>
            <a:ext cx="5040560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2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852936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01008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1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6690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962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328498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429309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7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34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55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50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5412"/>
            <a:ext cx="116776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65313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03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5156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72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691739" cy="3687688"/>
            <a:chOff x="335360" y="1412776"/>
            <a:chExt cx="11691739" cy="3687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668125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04864"/>
              <a:ext cx="11115675" cy="2895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2348880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284984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331359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43950" y="4331359"/>
            <a:ext cx="290843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1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