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428875"/>
            <a:ext cx="764857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4076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348880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8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1128712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284984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77072"/>
            <a:ext cx="47525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8518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085184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021288"/>
            <a:ext cx="48965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3284984"/>
            <a:ext cx="30384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655320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420888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84984"/>
            <a:ext cx="82809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21088"/>
            <a:ext cx="82809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55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51054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3372"/>
            <a:ext cx="6209356" cy="54546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700808"/>
            <a:ext cx="38195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132856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009549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725986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442423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300263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6177623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3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391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72130"/>
            <a:ext cx="52565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068960"/>
            <a:ext cx="41044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077072"/>
            <a:ext cx="72008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13176"/>
            <a:ext cx="72008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12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61412" cy="53547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41490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70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0650"/>
            <a:ext cx="11734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60932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0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412776"/>
            <a:ext cx="38481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1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790950"/>
            <a:ext cx="34290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35699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933056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0183" y="3933056"/>
            <a:ext cx="174846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41168"/>
            <a:ext cx="6480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39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95382" cy="54797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412776"/>
            <a:ext cx="3543300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20486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2132856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2996952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3873645"/>
            <a:ext cx="6480720" cy="419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472514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4581128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5445224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360" y="6281936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86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4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1340768"/>
            <a:ext cx="31432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7381875" cy="481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1484784"/>
            <a:ext cx="3552825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204864"/>
            <a:ext cx="45365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924944"/>
            <a:ext cx="756084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725144"/>
            <a:ext cx="75608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639544"/>
            <a:ext cx="75608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57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300786" cy="5391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01583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9000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7072"/>
            <a:ext cx="74168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93509"/>
            <a:ext cx="74168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575934"/>
            <a:ext cx="74168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179250"/>
            <a:ext cx="74168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95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57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924944"/>
            <a:ext cx="38290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5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498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3140968"/>
            <a:ext cx="11233248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9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75347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140968"/>
            <a:ext cx="662473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221088"/>
            <a:ext cx="74168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517232"/>
            <a:ext cx="26642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373216"/>
            <a:ext cx="74888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67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74168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12976"/>
            <a:ext cx="7416824" cy="61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149080"/>
            <a:ext cx="7416824" cy="61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40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7360"/>
            <a:ext cx="11143554" cy="553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6154" y="22768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1490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1490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60212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9711" y="60212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12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2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6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581128"/>
            <a:ext cx="100811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4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20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596489" cy="5362550"/>
            <a:chOff x="191344" y="1268760"/>
            <a:chExt cx="11596489" cy="5362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728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068960"/>
              <a:ext cx="11020425" cy="3562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13407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771"/>
            <a:ext cx="11336336" cy="55989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14908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515719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602128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0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