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3162300"/>
            <a:ext cx="115062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658"/>
            <a:ext cx="10472240" cy="555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89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632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50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2684"/>
            <a:ext cx="110013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58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918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708920"/>
            <a:ext cx="6048672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490586"/>
            <a:ext cx="11017224" cy="954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6021287"/>
            <a:ext cx="11017224" cy="790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4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8578"/>
            <a:ext cx="10108704" cy="55194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564904"/>
            <a:ext cx="669674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818668"/>
            <a:ext cx="10369152" cy="2922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10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732"/>
            <a:ext cx="10963275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64502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502862"/>
            <a:ext cx="10873208" cy="2355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93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068"/>
            <a:ext cx="116395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88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8775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43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74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4295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140968"/>
            <a:ext cx="9865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187343"/>
            <a:ext cx="9865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186584"/>
            <a:ext cx="9865096" cy="141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35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392616" cy="550146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340768"/>
            <a:ext cx="11274549" cy="5152975"/>
            <a:chOff x="119336" y="1340768"/>
            <a:chExt cx="11274549" cy="5152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058525" cy="3562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336" y="4941168"/>
              <a:ext cx="5772150" cy="1552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35360" y="4941168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817861"/>
            <a:ext cx="69847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84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6868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12976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212976"/>
            <a:ext cx="6336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149080"/>
            <a:ext cx="6336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148321"/>
            <a:ext cx="6336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6021288"/>
            <a:ext cx="6336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7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13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485" y="1284656"/>
            <a:ext cx="10764092" cy="55174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2210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8398" y="42210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6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140968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017661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941168"/>
            <a:ext cx="10081120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86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1154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40968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093075"/>
            <a:ext cx="11305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035755"/>
            <a:ext cx="11305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855887"/>
            <a:ext cx="11305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42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874395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492896"/>
            <a:ext cx="96490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22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157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446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266" y="1304120"/>
            <a:ext cx="9470230" cy="549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538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586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24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1060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96952"/>
            <a:ext cx="11039475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2996952"/>
            <a:ext cx="1123324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5070849"/>
            <a:ext cx="1123324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84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727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9073008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085184"/>
            <a:ext cx="10009112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75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394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04864"/>
            <a:ext cx="11161240" cy="295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3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2025-10-26T09:07:20Z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