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058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2852936"/>
            <a:ext cx="66579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156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50100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29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1340768"/>
            <a:ext cx="4114800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869160"/>
            <a:ext cx="9896475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5578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43711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1484784"/>
            <a:ext cx="4219575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941168"/>
            <a:ext cx="988695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6957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293096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64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1340768"/>
            <a:ext cx="2847975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797152"/>
            <a:ext cx="101822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8667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82325" cy="2800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025744"/>
            <a:ext cx="2724150" cy="2838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28248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200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9182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133725"/>
            <a:ext cx="3562350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242088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81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077575" cy="3732237"/>
            <a:chOff x="263352" y="1340768"/>
            <a:chExt cx="11077575" cy="37322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077575" cy="2695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149080"/>
              <a:ext cx="5400675" cy="923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855640" y="4221088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45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1340768"/>
            <a:ext cx="39909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60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79668" cy="53797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407707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4005064"/>
            <a:ext cx="72008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68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1412776"/>
            <a:ext cx="40386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9370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090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7537" y="3918486"/>
            <a:ext cx="4724648" cy="28786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321297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248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5301208"/>
            <a:ext cx="266429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13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412776"/>
            <a:ext cx="53435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5405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5069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346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348880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216146"/>
            <a:ext cx="44644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168254"/>
            <a:ext cx="5472608" cy="1492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294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412776"/>
            <a:ext cx="9953625" cy="4241254"/>
            <a:chOff x="191344" y="1412776"/>
            <a:chExt cx="9953625" cy="42412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412776"/>
              <a:ext cx="7505700" cy="255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4149080"/>
              <a:ext cx="9953625" cy="1504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855640" y="1340768"/>
            <a:ext cx="48965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2420888"/>
            <a:ext cx="48965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3284984"/>
            <a:ext cx="63367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4077072"/>
            <a:ext cx="9865096" cy="16375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81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632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2857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0965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19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204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28498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65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9239250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412776"/>
            <a:ext cx="92106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71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59"/>
            <a:ext cx="8280920" cy="56090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2060848"/>
            <a:ext cx="49685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96952"/>
            <a:ext cx="69847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769950"/>
            <a:ext cx="41044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3861048"/>
            <a:ext cx="41044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653136"/>
            <a:ext cx="5832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501549"/>
            <a:ext cx="5832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6353944"/>
            <a:ext cx="5832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32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2482"/>
            <a:ext cx="7004694" cy="55795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204864"/>
            <a:ext cx="460851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3573016"/>
            <a:ext cx="518457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5085184"/>
            <a:ext cx="2304256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5201816"/>
            <a:ext cx="2304256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72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87477"/>
            <a:ext cx="7704856" cy="55705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060848"/>
            <a:ext cx="79208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24944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2852936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05149" y="2852936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3789040"/>
            <a:ext cx="87849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4637452"/>
            <a:ext cx="87849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5514145"/>
            <a:ext cx="87849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352" y="6202302"/>
            <a:ext cx="87849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14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340768"/>
            <a:ext cx="423862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013176"/>
            <a:ext cx="9677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302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680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35699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46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1268760"/>
            <a:ext cx="414337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085184"/>
            <a:ext cx="984885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124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35699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25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1268760"/>
            <a:ext cx="3324225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869160"/>
            <a:ext cx="949642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929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347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495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2025-10-26T08:02:13Z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