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350" y="3019425"/>
            <a:ext cx="963930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429000"/>
            <a:ext cx="27363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539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9659"/>
            <a:ext cx="11201844" cy="55644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29309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335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52550"/>
            <a:ext cx="1179195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248069"/>
            <a:ext cx="381642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210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680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1484784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2420888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68300" y="2420888"/>
            <a:ext cx="267617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886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3947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63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91344" y="1119510"/>
            <a:ext cx="11505356" cy="5736133"/>
            <a:chOff x="191344" y="1119510"/>
            <a:chExt cx="11505356" cy="5736133"/>
          </a:xfrm>
        </p:grpSpPr>
        <p:grpSp>
          <p:nvGrpSpPr>
            <p:cNvPr id="7" name="组合 6"/>
            <p:cNvGrpSpPr/>
            <p:nvPr/>
          </p:nvGrpSpPr>
          <p:grpSpPr>
            <a:xfrm>
              <a:off x="191344" y="1196752"/>
              <a:ext cx="5586983" cy="5658891"/>
              <a:chOff x="191344" y="1196752"/>
              <a:chExt cx="5586983" cy="5658891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63352" y="1196752"/>
                <a:ext cx="5514975" cy="453390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1344" y="5941243"/>
                <a:ext cx="5381625" cy="914400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96000" y="1119510"/>
              <a:ext cx="5600700" cy="5705475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335360" y="3501008"/>
            <a:ext cx="5328592" cy="316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0016" y="1052736"/>
            <a:ext cx="5610225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353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20425" cy="2924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2636912"/>
            <a:ext cx="11305256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995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43050"/>
            <a:ext cx="116586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4581128"/>
            <a:ext cx="241226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53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00162"/>
            <a:ext cx="1171575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941168"/>
            <a:ext cx="861443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02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695450"/>
            <a:ext cx="1042035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188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5875"/>
            <a:ext cx="1169670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077072"/>
            <a:ext cx="20162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4954" y="4077072"/>
            <a:ext cx="259735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224" y="5085184"/>
            <a:ext cx="16561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91944" y="6021288"/>
            <a:ext cx="16561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38250"/>
            <a:ext cx="11534775" cy="438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3140968"/>
            <a:ext cx="1077467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41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284984"/>
            <a:ext cx="3096344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219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729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4221088"/>
            <a:ext cx="241226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03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83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7505700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268760"/>
            <a:ext cx="108012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17819" y="1268760"/>
            <a:ext cx="108012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47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12776"/>
            <a:ext cx="10488392" cy="5086796"/>
            <a:chOff x="335360" y="1412776"/>
            <a:chExt cx="10488392" cy="50867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5373216"/>
              <a:ext cx="8965058" cy="112635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r="36" b="3963"/>
            <a:stretch/>
          </p:blipFill>
          <p:spPr>
            <a:xfrm>
              <a:off x="335360" y="1412776"/>
              <a:ext cx="10488392" cy="3872804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35360" y="3068960"/>
            <a:ext cx="547260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907944"/>
            <a:ext cx="10369152" cy="1465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5445224"/>
            <a:ext cx="10369152" cy="13864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151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" y="1268760"/>
            <a:ext cx="120967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551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60" y="1196752"/>
            <a:ext cx="3609975" cy="444817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35360" y="1268760"/>
            <a:ext cx="7248525" cy="4866853"/>
            <a:chOff x="335360" y="1268760"/>
            <a:chExt cx="7248525" cy="48668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1268760"/>
              <a:ext cx="6448425" cy="3048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5360" y="4221088"/>
              <a:ext cx="7248525" cy="1914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91198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02982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212976"/>
            <a:ext cx="10782300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0149458" cy="5483898"/>
            <a:chOff x="191344" y="1340768"/>
            <a:chExt cx="10149458" cy="54838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0077450" cy="4448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5605466"/>
              <a:ext cx="7934325" cy="12192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07368" y="3212976"/>
            <a:ext cx="900100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183937"/>
            <a:ext cx="1000911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107764"/>
            <a:ext cx="1000911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336" y="5733256"/>
            <a:ext cx="10009112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9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07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63383" y="13407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2348880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3356992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82465" y="3356992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392" y="4365104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754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20400" cy="5438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2276872"/>
            <a:ext cx="241226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219552"/>
            <a:ext cx="10657184" cy="36384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071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705850" cy="20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2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70572"/>
            <a:ext cx="10546158" cy="5587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300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716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180340" cy="54573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78092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789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6109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46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6681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9289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83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34888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39208" y="2348880"/>
            <a:ext cx="2473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284984"/>
            <a:ext cx="2473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218238"/>
            <a:ext cx="2473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301208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82631" y="5301208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00866" y="5301208"/>
            <a:ext cx="96754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844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3284984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242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2025-10-26T08:26:39Z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