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737" y="2457450"/>
            <a:ext cx="4962525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336" y="1340768"/>
            <a:ext cx="11725275" cy="1449313"/>
            <a:chOff x="119336" y="1340768"/>
            <a:chExt cx="11725275" cy="144931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340768"/>
              <a:ext cx="11725275" cy="676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132856"/>
              <a:ext cx="10991850" cy="65722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2924944"/>
            <a:ext cx="3686175" cy="3181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360" y="6021288"/>
            <a:ext cx="11096625" cy="6762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632504" y="220486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00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140968"/>
            <a:ext cx="3800475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2276872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38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356992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58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356992"/>
            <a:ext cx="7486650" cy="2647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264" y="3212976"/>
            <a:ext cx="3514725" cy="3305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1424" y="3284984"/>
            <a:ext cx="38164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7848" y="3284984"/>
            <a:ext cx="38164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4365104"/>
            <a:ext cx="50405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5288931"/>
            <a:ext cx="50405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42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6865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708920"/>
            <a:ext cx="568863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717032"/>
            <a:ext cx="720080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67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04937"/>
            <a:ext cx="117729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501008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509120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93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5085184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51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328" y="1268760"/>
            <a:ext cx="11811000" cy="4696941"/>
            <a:chOff x="47328" y="1268760"/>
            <a:chExt cx="11811000" cy="46969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328" y="1268760"/>
              <a:ext cx="11811000" cy="1809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212976"/>
              <a:ext cx="10734675" cy="2752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223792" y="530120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467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1268760"/>
            <a:ext cx="32385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1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42930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45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21088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1340768"/>
            <a:ext cx="36004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5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521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212976"/>
            <a:ext cx="4600575" cy="293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7448" y="3212976"/>
            <a:ext cx="42484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149080"/>
            <a:ext cx="4104456" cy="460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941168"/>
            <a:ext cx="41764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5855568"/>
            <a:ext cx="55446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81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29622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92896"/>
            <a:ext cx="42484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331882"/>
            <a:ext cx="42484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05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157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84984"/>
            <a:ext cx="64087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180531"/>
            <a:ext cx="64087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085504"/>
            <a:ext cx="64087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6018757"/>
            <a:ext cx="64087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9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4324350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852936"/>
            <a:ext cx="85689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66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823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140968"/>
            <a:ext cx="331470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57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585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420888"/>
            <a:ext cx="53285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356992"/>
            <a:ext cx="53285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252538"/>
            <a:ext cx="53285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5204645"/>
            <a:ext cx="53285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9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687050" cy="530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1340768"/>
            <a:ext cx="49685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2204864"/>
            <a:ext cx="85689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3147544"/>
            <a:ext cx="11089232" cy="641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4077072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456" y="4077072"/>
            <a:ext cx="3384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83832" y="4149080"/>
            <a:ext cx="3384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352" y="4941168"/>
            <a:ext cx="849694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3352" y="5846141"/>
            <a:ext cx="849694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36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3534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276872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2204864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140968"/>
            <a:ext cx="60486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045941"/>
            <a:ext cx="60486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064036"/>
            <a:ext cx="60486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6021288"/>
            <a:ext cx="95770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73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34888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35699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36566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7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3876"/>
            <a:ext cx="9674818" cy="55341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517232"/>
            <a:ext cx="79208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30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5918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45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1838"/>
            <a:ext cx="10106866" cy="56158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44522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01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8324850" cy="2695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933056"/>
            <a:ext cx="8229600" cy="2762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280" y="3284984"/>
            <a:ext cx="3267075" cy="3324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40016" y="5949280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05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581900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76872"/>
            <a:ext cx="11106150" cy="200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556792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2492896"/>
            <a:ext cx="40324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3573016"/>
            <a:ext cx="47525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846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2514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10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1340768"/>
            <a:ext cx="35433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221088"/>
            <a:ext cx="110109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4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48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1412776"/>
            <a:ext cx="3286125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941168"/>
            <a:ext cx="110299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52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2025-10-26T10:01:00Z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