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2986087"/>
            <a:ext cx="68675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99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12672" cy="53978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949280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1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37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87125" cy="483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212976"/>
            <a:ext cx="4619625" cy="327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3501008"/>
            <a:ext cx="70567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321140"/>
            <a:ext cx="70567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084711"/>
            <a:ext cx="64087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4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871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92896"/>
            <a:ext cx="11089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29844"/>
            <a:ext cx="11089232" cy="184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4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589240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2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51571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437112"/>
            <a:ext cx="3024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96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492896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49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2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87175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43711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537321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870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268760"/>
            <a:ext cx="223837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348880"/>
            <a:ext cx="655272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149080"/>
            <a:ext cx="475252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00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537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7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40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2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868025" cy="3324200"/>
            <a:chOff x="263352" y="1340768"/>
            <a:chExt cx="10868025" cy="3324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86802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140968"/>
              <a:ext cx="10782300" cy="1524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352" y="3140968"/>
            <a:ext cx="11017224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99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875"/>
            <a:ext cx="118205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6237312"/>
            <a:ext cx="2232248" cy="4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4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537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48478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2492896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0100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89535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08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221088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88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2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823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81350"/>
            <a:ext cx="118205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407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1742" y="13407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242088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41490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9856" y="508518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7528" y="609329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6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49080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157192"/>
            <a:ext cx="92170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33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871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53136"/>
            <a:ext cx="117443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92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66862"/>
            <a:ext cx="118300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99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68125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364502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75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918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81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5824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3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43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32856"/>
            <a:ext cx="1096327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4077072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13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2025-10-26T10:28:16Z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