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171825"/>
            <a:ext cx="115157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4391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3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725"/>
            <a:ext cx="115824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0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419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412776"/>
            <a:ext cx="4067175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3861048"/>
            <a:ext cx="568863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941168"/>
            <a:ext cx="11233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55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12976"/>
            <a:ext cx="76328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3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5296" cy="536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7443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4365104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339144"/>
            <a:ext cx="38164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40968"/>
            <a:ext cx="31683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60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08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871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412776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348880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60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869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396044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365104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194662"/>
            <a:ext cx="8928992" cy="682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6175050"/>
            <a:ext cx="8928992" cy="682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54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55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96952"/>
            <a:ext cx="1103947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4797152"/>
            <a:ext cx="993710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9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