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3138487"/>
            <a:ext cx="118776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520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052736"/>
            <a:ext cx="4171950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060848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852936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3645024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3364" y="4509120"/>
            <a:ext cx="42084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8632" y="5171517"/>
            <a:ext cx="4523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8632" y="6005954"/>
            <a:ext cx="3515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346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202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1916832"/>
            <a:ext cx="6624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636912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204" y="3509147"/>
            <a:ext cx="47676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81382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622" y="5101462"/>
            <a:ext cx="4207201" cy="1135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89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4583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844" y="2564904"/>
            <a:ext cx="56831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112" y="3284984"/>
            <a:ext cx="9898351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112" y="4149080"/>
            <a:ext cx="4353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940250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716965"/>
            <a:ext cx="68407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20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439025" cy="499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060848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811701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717032"/>
            <a:ext cx="338437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372" y="5102870"/>
            <a:ext cx="3276364" cy="1062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21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029450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60848"/>
            <a:ext cx="702945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911053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44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9434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53775" cy="451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877272"/>
            <a:ext cx="41433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5359" y="1144835"/>
            <a:ext cx="4191000" cy="3305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352" y="2204864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1274" y="3140968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3937278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6303" y="4910271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7180" y="5809486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012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76872"/>
            <a:ext cx="48965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327" y="2996952"/>
            <a:ext cx="1016629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4077072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8326" y="4953967"/>
            <a:ext cx="48615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8347" y="5830863"/>
            <a:ext cx="48615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0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9724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669674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558" y="3429000"/>
            <a:ext cx="788968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11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300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84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442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352898"/>
            <a:ext cx="1440160" cy="1364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84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70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28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2025-10-26T10:07:10Z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