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8925" y="3052762"/>
            <a:ext cx="653415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34700" cy="257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3501008"/>
            <a:ext cx="3581400" cy="3276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335699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370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9124950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9445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0137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3284984"/>
            <a:ext cx="66967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5182725"/>
            <a:ext cx="2376264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996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63275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28498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5911572"/>
            <a:ext cx="28803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85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7280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4725144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51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768" y="1556792"/>
            <a:ext cx="345757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191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1567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422108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585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800" y="1628800"/>
            <a:ext cx="350520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830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9772"/>
            <a:ext cx="9820672" cy="5558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615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721080" cy="55746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996952"/>
            <a:ext cx="6408712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4509120"/>
            <a:ext cx="72728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5329252"/>
            <a:ext cx="10153128" cy="14121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297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028" y="1246234"/>
            <a:ext cx="9295356" cy="557239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16280" y="2060848"/>
            <a:ext cx="3960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0032"/>
            <a:ext cx="9716738" cy="5539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945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096500" cy="4124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268760"/>
            <a:ext cx="4680520" cy="4095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35360" y="3140968"/>
            <a:ext cx="23762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4005064"/>
            <a:ext cx="36724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758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412776"/>
            <a:ext cx="10982325" cy="4384152"/>
            <a:chOff x="335360" y="1412776"/>
            <a:chExt cx="10982325" cy="43841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12776"/>
              <a:ext cx="10982325" cy="3590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r="721" b="79415"/>
            <a:stretch/>
          </p:blipFill>
          <p:spPr>
            <a:xfrm>
              <a:off x="1127448" y="5085184"/>
              <a:ext cx="10014242" cy="7117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33973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0260368" cy="5255096"/>
            <a:chOff x="263352" y="1268760"/>
            <a:chExt cx="10260368" cy="52550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27747" r="-1719"/>
            <a:stretch/>
          </p:blipFill>
          <p:spPr>
            <a:xfrm>
              <a:off x="263352" y="1268760"/>
              <a:ext cx="10260368" cy="249820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3933056"/>
              <a:ext cx="9267825" cy="2590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80576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11555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140968"/>
            <a:ext cx="46805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961100"/>
            <a:ext cx="51845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797152"/>
            <a:ext cx="5904656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924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11555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679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8232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323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94410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200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1268760"/>
            <a:ext cx="10163175" cy="5351090"/>
            <a:chOff x="335360" y="1268760"/>
            <a:chExt cx="10163175" cy="535109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0163175" cy="39909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5229200"/>
              <a:ext cx="7781925" cy="13906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407368" y="2996952"/>
            <a:ext cx="5760640" cy="216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229200"/>
            <a:ext cx="79928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6093296"/>
            <a:ext cx="79928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098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997267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140968"/>
            <a:ext cx="64087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933056"/>
            <a:ext cx="10081120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5229200"/>
            <a:ext cx="25202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99656" y="5157192"/>
            <a:ext cx="468052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7029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7280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34888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898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59626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204864"/>
            <a:ext cx="5472608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501008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9576" y="3501008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336" y="4437112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83632" y="4437112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5373216"/>
            <a:ext cx="56166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729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8232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328498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622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3947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34888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564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6805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27687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019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91850" cy="2486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3212976"/>
            <a:ext cx="3381002" cy="348873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28448" y="328498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639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553700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3866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7368" y="1340768"/>
            <a:ext cx="11064230" cy="4422229"/>
            <a:chOff x="407368" y="1340768"/>
            <a:chExt cx="11064230" cy="44222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340768"/>
              <a:ext cx="11010900" cy="828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2276872"/>
              <a:ext cx="10344150" cy="16573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5440" y="4077072"/>
              <a:ext cx="9458325" cy="16859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344472" y="335699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6169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2025-10-26T07:04:26Z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