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138487"/>
            <a:ext cx="114490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25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5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110490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068960"/>
            <a:ext cx="102971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725144"/>
            <a:ext cx="11449272" cy="2132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82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060848"/>
            <a:ext cx="1123324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77072"/>
            <a:ext cx="1123324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1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199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10297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96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30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3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9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1155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1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191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9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71287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553404"/>
            <a:ext cx="10585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411243"/>
            <a:ext cx="10585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672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648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38884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753473"/>
            <a:ext cx="1094521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157192"/>
            <a:ext cx="1094521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1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058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24944"/>
            <a:ext cx="11521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1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002"/>
            <a:ext cx="10087816" cy="560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915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1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60"/>
            <a:ext cx="10428434" cy="557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6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203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802429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725144"/>
            <a:ext cx="103691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667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437112"/>
            <a:ext cx="37444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73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8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8498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284984"/>
            <a:ext cx="547260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013176"/>
            <a:ext cx="10801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937003"/>
            <a:ext cx="10801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9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294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124744"/>
            <a:ext cx="5078958" cy="32276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132856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50951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9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1252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2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296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