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140968"/>
            <a:ext cx="11809312" cy="60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252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04864"/>
            <a:ext cx="1100137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4005064"/>
            <a:ext cx="36724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71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13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769950"/>
            <a:ext cx="61206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637216"/>
            <a:ext cx="61206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240532"/>
            <a:ext cx="10225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67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1380"/>
            <a:ext cx="9216032" cy="5606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348880"/>
            <a:ext cx="280831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429000"/>
            <a:ext cx="9433048" cy="342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84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34800" cy="3708995"/>
            <a:chOff x="263352" y="1340768"/>
            <a:chExt cx="11734800" cy="37089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34800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221088"/>
              <a:ext cx="5410200" cy="828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253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1124744"/>
            <a:ext cx="3981450" cy="45624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35360" y="1340768"/>
            <a:ext cx="7753350" cy="5330899"/>
            <a:chOff x="335360" y="1340768"/>
            <a:chExt cx="7753350" cy="53308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340768"/>
              <a:ext cx="7010400" cy="3848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5157192"/>
              <a:ext cx="7753350" cy="1514475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4192" y="1052736"/>
            <a:ext cx="4048125" cy="44958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7368" y="2924944"/>
            <a:ext cx="53285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368" y="3645024"/>
            <a:ext cx="7560840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1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453"/>
            <a:ext cx="9652742" cy="5510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060848"/>
            <a:ext cx="61206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2132856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852936"/>
            <a:ext cx="69127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789040"/>
            <a:ext cx="504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5920" y="3717032"/>
            <a:ext cx="504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581128"/>
            <a:ext cx="504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5250431"/>
            <a:ext cx="74888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368" y="6042282"/>
            <a:ext cx="10729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40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1631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340768"/>
            <a:ext cx="30243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132856"/>
            <a:ext cx="88569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2924944"/>
            <a:ext cx="10729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3717032"/>
            <a:ext cx="10729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90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62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096625" cy="5457378"/>
            <a:chOff x="407368" y="1340768"/>
            <a:chExt cx="11096625" cy="54573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1096625" cy="453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6093296"/>
              <a:ext cx="4391025" cy="7048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1268760"/>
            <a:ext cx="4191000" cy="426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376" y="3717032"/>
            <a:ext cx="51845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509120"/>
            <a:ext cx="38164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74683" y="4509120"/>
            <a:ext cx="249738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5301208"/>
            <a:ext cx="249738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71664" y="5301208"/>
            <a:ext cx="37444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376" y="6093296"/>
            <a:ext cx="46085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4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44100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72750" cy="531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276872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2204864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2996952"/>
            <a:ext cx="10513168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661248"/>
            <a:ext cx="3744416" cy="1196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2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56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3960"/>
            <a:ext cx="10361760" cy="55588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060848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2132856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2924944"/>
            <a:ext cx="273630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197563"/>
            <a:ext cx="626469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5589240"/>
            <a:ext cx="2592288" cy="5968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7648" y="5589240"/>
            <a:ext cx="2592288" cy="5968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1344" y="6477202"/>
            <a:ext cx="2520280" cy="380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96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45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58525" cy="4067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412776"/>
            <a:ext cx="4476750" cy="3924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352" y="2996952"/>
            <a:ext cx="554461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581128"/>
            <a:ext cx="619268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16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0389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789040"/>
            <a:ext cx="77048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581128"/>
            <a:ext cx="77048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01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298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2856"/>
            <a:ext cx="10729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52988"/>
            <a:ext cx="10729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791974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3645024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47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824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83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347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84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11134725" cy="5463306"/>
            <a:chOff x="407368" y="1412776"/>
            <a:chExt cx="11134725" cy="54633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11134725" cy="3962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361607"/>
              <a:ext cx="7810500" cy="1514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1384" y="4653136"/>
            <a:ext cx="72728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373216"/>
            <a:ext cx="78488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6231056"/>
            <a:ext cx="78488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54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680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6689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3441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10513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68960"/>
            <a:ext cx="10513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51385"/>
            <a:ext cx="10513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652663"/>
            <a:ext cx="10513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517232"/>
            <a:ext cx="10513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22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52537"/>
            <a:ext cx="117252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40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91900" cy="3800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340768"/>
            <a:ext cx="3124200" cy="381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3717032"/>
            <a:ext cx="51125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10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564904"/>
            <a:ext cx="9577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3573016"/>
            <a:ext cx="10873208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25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616267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068960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47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03122" cy="547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81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28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9963150" cy="4547567"/>
            <a:chOff x="335360" y="1268760"/>
            <a:chExt cx="9963150" cy="45475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9963150" cy="3686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797152"/>
              <a:ext cx="9220200" cy="1019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085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298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24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9324"/>
            <a:ext cx="8960096" cy="560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08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350"/>
            <a:ext cx="110585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060848"/>
            <a:ext cx="756084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5877272"/>
            <a:ext cx="9649072" cy="98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340768"/>
            <a:ext cx="32099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39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679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4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774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8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37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99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6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8235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484784"/>
            <a:ext cx="308610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780928"/>
            <a:ext cx="7344816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86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64674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5445224"/>
            <a:ext cx="482453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99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675322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388843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62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581977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420888"/>
            <a:ext cx="52565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40968"/>
            <a:ext cx="57606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99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014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89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6802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124744"/>
            <a:ext cx="360040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2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61240" cy="54201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437112"/>
            <a:ext cx="10225136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55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9531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64904"/>
            <a:ext cx="432048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37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2025-10-26T09:28:47Z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