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562225"/>
            <a:ext cx="60388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23796" cy="53561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92972"/>
            <a:ext cx="7344816" cy="600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37112"/>
            <a:ext cx="9823796" cy="2187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5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57828" cy="539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1094521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2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712"/>
            <a:ext cx="10621912" cy="5576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780928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33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333184" cy="5199360"/>
            <a:chOff x="263352" y="1268760"/>
            <a:chExt cx="11125200" cy="6321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49000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132856"/>
              <a:ext cx="11125200" cy="545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68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467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2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823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883" y="3284984"/>
            <a:ext cx="1076377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68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903"/>
          <a:stretch/>
        </p:blipFill>
        <p:spPr>
          <a:xfrm>
            <a:off x="263352" y="1916832"/>
            <a:ext cx="10772775" cy="3456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2357" y="2780928"/>
            <a:ext cx="1076377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883" y="3645024"/>
            <a:ext cx="1076377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4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501008"/>
            <a:ext cx="108489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7474"/>
          <a:stretch/>
        </p:blipFill>
        <p:spPr>
          <a:xfrm>
            <a:off x="555576" y="1628800"/>
            <a:ext cx="10772775" cy="170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71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394626" cy="5365526"/>
            <a:chOff x="119336" y="1268760"/>
            <a:chExt cx="11791950" cy="6011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79195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61248"/>
              <a:ext cx="1082040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5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6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1219200"/>
            <a:ext cx="58959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3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892"/>
            <a:ext cx="10972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9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82105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64307"/>
            <a:ext cx="106870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221088"/>
            <a:ext cx="1224136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3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7821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86106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077072"/>
            <a:ext cx="9001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551690"/>
            <a:ext cx="3528392" cy="588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85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44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90730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22" y="3283898"/>
            <a:ext cx="5198406" cy="1009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5" y="4688054"/>
            <a:ext cx="11088241" cy="1693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7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2583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5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461"/>
            <a:ext cx="10191614" cy="5550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060848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27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25916" cy="5527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445224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4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7062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1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48992"/>
            <a:ext cx="792088" cy="507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6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11347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4153170"/>
            <a:ext cx="1224136" cy="643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