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42" r:id="rId12"/>
    <p:sldId id="343" r:id="rId13"/>
    <p:sldId id="344" r:id="rId14"/>
    <p:sldId id="345" r:id="rId15"/>
    <p:sldId id="33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043237"/>
            <a:ext cx="48387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80962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12776"/>
            <a:ext cx="53285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8880"/>
            <a:ext cx="770485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89040"/>
            <a:ext cx="770485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157192"/>
            <a:ext cx="45365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41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061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58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378326"/>
            <a:ext cx="11506200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0416" y="4789721"/>
            <a:ext cx="2158562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9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3123"/>
            <a:ext cx="98869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62646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90695"/>
            <a:ext cx="62646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05064"/>
            <a:ext cx="80648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872330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877272"/>
            <a:ext cx="10009112" cy="98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68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4104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676875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84984"/>
            <a:ext cx="6840760" cy="538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95690"/>
            <a:ext cx="7920880" cy="773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4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679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48880"/>
            <a:ext cx="10297144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91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801097"/>
            <a:ext cx="295232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2348880"/>
            <a:ext cx="3096344" cy="337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4" y="2780928"/>
            <a:ext cx="100811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250684"/>
            <a:ext cx="100811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264" y="3717032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65104"/>
            <a:ext cx="114490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3861048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09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95425"/>
            <a:ext cx="118205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8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776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14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4221088"/>
            <a:ext cx="83529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965804"/>
            <a:ext cx="8352928" cy="695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6021288"/>
            <a:ext cx="8352928" cy="695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95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80928"/>
            <a:ext cx="1116124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581128"/>
            <a:ext cx="1114999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39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013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284984"/>
            <a:ext cx="74168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2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1441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54726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08522"/>
            <a:ext cx="6768752" cy="688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085184"/>
            <a:ext cx="806489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5373216"/>
            <a:ext cx="2160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60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