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47" r:id="rId12"/>
    <p:sldId id="348" r:id="rId13"/>
    <p:sldId id="349" r:id="rId14"/>
    <p:sldId id="350" r:id="rId15"/>
    <p:sldId id="351" r:id="rId16"/>
    <p:sldId id="352" r:id="rId17"/>
    <p:sldId id="353" r:id="rId18"/>
    <p:sldId id="354" r:id="rId19"/>
    <p:sldId id="355" r:id="rId20"/>
    <p:sldId id="356" r:id="rId21"/>
    <p:sldId id="334" r:id="rId22"/>
    <p:sldId id="333" r:id="rId23"/>
    <p:sldId id="335" r:id="rId24"/>
    <p:sldId id="336" r:id="rId25"/>
    <p:sldId id="337" r:id="rId26"/>
    <p:sldId id="338" r:id="rId27"/>
    <p:sldId id="339" r:id="rId28"/>
    <p:sldId id="340" r:id="rId29"/>
    <p:sldId id="341" r:id="rId30"/>
    <p:sldId id="342" r:id="rId31"/>
    <p:sldId id="343" r:id="rId32"/>
    <p:sldId id="344" r:id="rId33"/>
    <p:sldId id="345" r:id="rId34"/>
    <p:sldId id="346" r:id="rId35"/>
    <p:sldId id="357" r:id="rId36"/>
    <p:sldId id="358" r:id="rId37"/>
    <p:sldId id="359" r:id="rId38"/>
    <p:sldId id="360" r:id="rId39"/>
    <p:sldId id="361" r:id="rId40"/>
    <p:sldId id="362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016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2962" y="3086100"/>
            <a:ext cx="28860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062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30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8725"/>
            <a:ext cx="10972800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1571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0286"/>
            <a:ext cx="11387834" cy="557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7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490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15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5010"/>
            <a:ext cx="10159452" cy="55806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581128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517232"/>
            <a:ext cx="50405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6271376"/>
            <a:ext cx="87129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38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076" y="1277112"/>
            <a:ext cx="8610252" cy="55399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1916832"/>
            <a:ext cx="31683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2636912"/>
            <a:ext cx="9001000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79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00175"/>
            <a:ext cx="116109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4725144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0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109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365104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44522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141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5287" y="1514475"/>
            <a:ext cx="37814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87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035182" cy="53710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3569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56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0828"/>
            <a:ext cx="10731696" cy="56271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623731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94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585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068960"/>
            <a:ext cx="7867650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34888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23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76676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97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183" y="1412776"/>
            <a:ext cx="11849100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420888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63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82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346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268760"/>
            <a:ext cx="79208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61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108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08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5914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7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3342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941168"/>
            <a:ext cx="41044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805264"/>
            <a:ext cx="54006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63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013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3974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07632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21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756252" cy="543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66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355720"/>
            <a:ext cx="8441182" cy="550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61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43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156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6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53725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093296"/>
            <a:ext cx="98488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08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430244" cy="54706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602128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30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250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140968"/>
            <a:ext cx="10696575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4941168"/>
            <a:ext cx="6192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723592"/>
            <a:ext cx="105851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69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62769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348880"/>
            <a:ext cx="61926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356992"/>
            <a:ext cx="6192688" cy="1151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797152"/>
            <a:ext cx="799288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0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620375" cy="5103440"/>
            <a:chOff x="263352" y="1268760"/>
            <a:chExt cx="10620375" cy="51034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620375" cy="3990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229200"/>
              <a:ext cx="7010400" cy="1143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63352" y="2204864"/>
            <a:ext cx="1101722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6" y="4149080"/>
            <a:ext cx="10873208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64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875"/>
            <a:ext cx="115919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4490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0858500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708920"/>
            <a:ext cx="878497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645024"/>
            <a:ext cx="10873208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20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10900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556792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740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72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77819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863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29975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340768"/>
            <a:ext cx="37433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342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328920" cy="5319514"/>
            <a:chOff x="335360" y="1340768"/>
            <a:chExt cx="11049000" cy="63276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229850" cy="160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924944"/>
              <a:ext cx="11049000" cy="4743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35360" y="3429000"/>
            <a:ext cx="10657184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373216"/>
            <a:ext cx="36724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6165304"/>
            <a:ext cx="80648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70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2025-10-26T09:37:23Z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