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0" y="3048000"/>
            <a:ext cx="61595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87475"/>
            <a:ext cx="9728200" cy="408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5365" y="4874895"/>
            <a:ext cx="102997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2120900"/>
            <a:ext cx="9702800" cy="261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4325" y="4128770"/>
            <a:ext cx="669290" cy="51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93420"/>
            <a:ext cx="9442450" cy="6033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94955" y="4128770"/>
            <a:ext cx="62420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67295" y="6184900"/>
            <a:ext cx="8674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1943100"/>
            <a:ext cx="656590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92200"/>
            <a:ext cx="9785350" cy="467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9425" y="3930650"/>
            <a:ext cx="7416800" cy="177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97000"/>
            <a:ext cx="9747250" cy="406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0385" y="3862070"/>
            <a:ext cx="8947785" cy="159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21030"/>
            <a:ext cx="9804400" cy="607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1845" y="3999230"/>
            <a:ext cx="62420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8925" y="6085840"/>
            <a:ext cx="98234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914400"/>
            <a:ext cx="9150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4675" y="2724150"/>
            <a:ext cx="50165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489075"/>
            <a:ext cx="916940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7160" y="1588135"/>
            <a:ext cx="5969635" cy="176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135" y="3505200"/>
            <a:ext cx="9312910" cy="180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4885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4077335"/>
            <a:ext cx="210820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8160" y="4370070"/>
            <a:ext cx="737870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05" y="4031615"/>
            <a:ext cx="2152650" cy="245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68905" y="3633470"/>
            <a:ext cx="77660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56134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341120"/>
            <a:ext cx="9747250" cy="523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1105" y="1341120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1105" y="493331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608965"/>
            <a:ext cx="6868160" cy="6146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1135" y="654685"/>
            <a:ext cx="7378700" cy="610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30250"/>
            <a:ext cx="9766300" cy="5397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873125"/>
            <a:ext cx="925195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0025" y="873125"/>
            <a:ext cx="6839585" cy="511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844550"/>
            <a:ext cx="9271000" cy="516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800" y="889635"/>
            <a:ext cx="4957445" cy="241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0500" y="3509645"/>
            <a:ext cx="9388475" cy="261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28700"/>
            <a:ext cx="9810750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736600"/>
            <a:ext cx="9271000" cy="53848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203325"/>
            <a:ext cx="9188450" cy="44513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9188450" cy="612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7460" y="666750"/>
            <a:ext cx="6038215" cy="172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51395" y="667385"/>
            <a:ext cx="3373120" cy="208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15" y="2515870"/>
            <a:ext cx="5710555" cy="422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2138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355090"/>
            <a:ext cx="9169400" cy="463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55" y="6074410"/>
            <a:ext cx="3924300" cy="45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7460" y="760730"/>
            <a:ext cx="9228455" cy="51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7460" y="1271270"/>
            <a:ext cx="5808980" cy="1180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2330" y="1354455"/>
            <a:ext cx="3201670" cy="2229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4910" y="2642235"/>
            <a:ext cx="4194810" cy="388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438910"/>
            <a:ext cx="8572500" cy="3797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5755" y="1271270"/>
            <a:ext cx="8634095" cy="403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49375"/>
            <a:ext cx="9785350" cy="415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1105" y="1341120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1105" y="3821430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79500"/>
            <a:ext cx="9829800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39775"/>
            <a:ext cx="9277350" cy="537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46855" y="4834890"/>
            <a:ext cx="699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3130" y="5573395"/>
            <a:ext cx="69977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75" y="636905"/>
            <a:ext cx="918845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05" y="3942080"/>
            <a:ext cx="524510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280" y="810895"/>
            <a:ext cx="6153150" cy="441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3125" y="3009900"/>
            <a:ext cx="2622550" cy="263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7460" y="760730"/>
            <a:ext cx="6236970" cy="118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125" y="2863850"/>
            <a:ext cx="2476500" cy="278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280" y="2103120"/>
            <a:ext cx="3982720" cy="3121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08025"/>
            <a:ext cx="974725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3290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2062480"/>
            <a:ext cx="6236970" cy="443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844675"/>
            <a:ext cx="7207250" cy="282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1776730"/>
            <a:ext cx="7197725" cy="300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615950"/>
            <a:ext cx="9124950" cy="562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85" y="6295390"/>
            <a:ext cx="3778250" cy="45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7460" y="661670"/>
            <a:ext cx="9298305" cy="6085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03325"/>
            <a:ext cx="9791700" cy="445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1105" y="176339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1105" y="423862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360" y="699135"/>
            <a:ext cx="6598285" cy="26308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3329940"/>
            <a:ext cx="9791700" cy="337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5865" y="3915410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65480"/>
            <a:ext cx="9747250" cy="467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935" y="4873625"/>
            <a:ext cx="7391400" cy="189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11105" y="1958340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1105" y="487362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58825"/>
            <a:ext cx="9804400" cy="534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65385" y="427291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86435"/>
            <a:ext cx="9728200" cy="560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12770" y="119697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3070" y="2498725"/>
            <a:ext cx="178943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4630" y="4432935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8320" y="5720080"/>
            <a:ext cx="5562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09625"/>
            <a:ext cx="976630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0410" y="5407660"/>
            <a:ext cx="73850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2025-11-11T06:02:29Z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