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8350" y="3028950"/>
            <a:ext cx="55753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55725"/>
            <a:ext cx="9766300" cy="4146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66945" y="2517775"/>
            <a:ext cx="48069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66945" y="4437380"/>
            <a:ext cx="556260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1195" y="4993640"/>
            <a:ext cx="98996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098550"/>
            <a:ext cx="9785350" cy="4660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21790" y="2731135"/>
            <a:ext cx="5149215" cy="302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685800"/>
            <a:ext cx="978535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8320" y="6223000"/>
            <a:ext cx="7207250" cy="412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20850" y="2891155"/>
            <a:ext cx="319151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2560" y="2752725"/>
            <a:ext cx="2006600" cy="2800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75130" y="3429000"/>
            <a:ext cx="3540760" cy="1381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75130" y="4887595"/>
            <a:ext cx="7378065" cy="183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533525"/>
            <a:ext cx="9766300" cy="3790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91510" y="3759200"/>
            <a:ext cx="82994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6725" y="4330700"/>
            <a:ext cx="478218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8930" y="2084705"/>
            <a:ext cx="3117850" cy="335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657860"/>
            <a:ext cx="9785350" cy="436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7810" y="4696460"/>
            <a:ext cx="1943100" cy="33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7515" y="5198745"/>
            <a:ext cx="4298950" cy="374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4075" y="5205095"/>
            <a:ext cx="4603750" cy="368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7515" y="5751830"/>
            <a:ext cx="5099050" cy="96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0045" y="1786890"/>
            <a:ext cx="5734050" cy="2828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0045" y="4615180"/>
            <a:ext cx="577977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92210" y="1704975"/>
            <a:ext cx="2254250" cy="27178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30045" y="5175250"/>
            <a:ext cx="8907780" cy="154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38225"/>
            <a:ext cx="9747250" cy="47815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30045" y="3275330"/>
            <a:ext cx="4287520" cy="962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3630" y="3275330"/>
            <a:ext cx="2374900" cy="247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2420" y="4293235"/>
            <a:ext cx="4957445" cy="157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8362950" cy="5461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76375" y="764540"/>
            <a:ext cx="5201285" cy="242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5415" y="3275330"/>
            <a:ext cx="8362315" cy="304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85350" cy="426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3861435"/>
            <a:ext cx="2540000" cy="21844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722630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981075"/>
            <a:ext cx="3346450" cy="2286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64285" y="724535"/>
            <a:ext cx="288607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5815" y="981075"/>
            <a:ext cx="3282950" cy="1873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515" y="1311910"/>
            <a:ext cx="7073900" cy="1480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6965" y="2881630"/>
            <a:ext cx="6168390" cy="2614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730250"/>
            <a:ext cx="9785350" cy="5397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421255" y="2894965"/>
            <a:ext cx="322135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713230" y="4623435"/>
            <a:ext cx="7302500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1275" y="2134870"/>
            <a:ext cx="3327400" cy="1981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13230" y="5152390"/>
            <a:ext cx="3395345" cy="974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2" grpId="0" bldLvl="0" animBg="1"/>
      <p:bldP spid="2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4914900" cy="39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1196975"/>
            <a:ext cx="9810750" cy="5416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12070" y="1196975"/>
            <a:ext cx="50355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2070" y="2285365"/>
            <a:ext cx="50355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1110" y="5643245"/>
            <a:ext cx="50355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21030"/>
            <a:ext cx="770255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5282565"/>
            <a:ext cx="6629400" cy="144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270" y="621030"/>
            <a:ext cx="7703185" cy="890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0635" y="1656715"/>
            <a:ext cx="7703185" cy="511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565275"/>
            <a:ext cx="9810750" cy="37274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8075" y="664210"/>
            <a:ext cx="7435850" cy="3276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675" y="3999230"/>
            <a:ext cx="9213850" cy="26606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880" y="622935"/>
            <a:ext cx="9141460" cy="6098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8105" y="716915"/>
            <a:ext cx="5702935" cy="196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5110" y="2795905"/>
            <a:ext cx="5581015" cy="932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0200" y="2590165"/>
            <a:ext cx="2809875" cy="343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2880" y="3794125"/>
            <a:ext cx="5581015" cy="292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39775"/>
            <a:ext cx="9766300" cy="5378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96830" y="4573905"/>
            <a:ext cx="48069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21030"/>
            <a:ext cx="9829800" cy="6038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73970" y="1200785"/>
            <a:ext cx="48069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73970" y="4010660"/>
            <a:ext cx="48069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473200"/>
            <a:ext cx="9829800" cy="3911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34930" y="2061210"/>
            <a:ext cx="48069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58730" y="4094480"/>
            <a:ext cx="48069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89025"/>
            <a:ext cx="9747250" cy="4679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96830" y="4817745"/>
            <a:ext cx="48069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89610"/>
            <a:ext cx="9766300" cy="266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3501390"/>
            <a:ext cx="7518400" cy="216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2200" y="3792855"/>
            <a:ext cx="2266950" cy="2165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28250" y="2350770"/>
            <a:ext cx="48069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24145" y="4034155"/>
            <a:ext cx="52641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83630" y="5107940"/>
            <a:ext cx="594360" cy="483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5385" y="773430"/>
            <a:ext cx="7480300" cy="40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385" y="1272540"/>
            <a:ext cx="9709150" cy="5276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1350" y="1817370"/>
            <a:ext cx="58737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39210" y="6028690"/>
            <a:ext cx="394398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4270" y="840105"/>
            <a:ext cx="9766300" cy="164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695" y="2592705"/>
            <a:ext cx="9188450" cy="3606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90845" y="1438910"/>
            <a:ext cx="4965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4890" y="2592705"/>
            <a:ext cx="496570" cy="612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2025-11-11T01:58:19Z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