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128962"/>
            <a:ext cx="114109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934"/>
            <a:ext cx="10068766" cy="55353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661248"/>
            <a:ext cx="24482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85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62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60848"/>
            <a:ext cx="1137726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5064"/>
            <a:ext cx="101531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941168"/>
            <a:ext cx="1123324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4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3212976"/>
            <a:ext cx="110892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085184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056145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6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10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90010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4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6850"/>
            <a:ext cx="116776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1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8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1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7246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0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13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8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42194"/>
            <a:ext cx="10659316" cy="5415806"/>
            <a:chOff x="263352" y="1268760"/>
            <a:chExt cx="11087100" cy="5961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10900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25144"/>
              <a:ext cx="11087100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048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