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068960"/>
            <a:ext cx="10945216" cy="735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07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37960" cy="5503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10225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45652"/>
            <a:ext cx="10225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797152"/>
            <a:ext cx="102251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6165304"/>
            <a:ext cx="90730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8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388"/>
            <a:ext cx="8590806" cy="5619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1044116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6353944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2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13268"/>
            <a:ext cx="9405392" cy="55447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54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4450"/>
            <a:ext cx="112204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83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6850"/>
            <a:ext cx="116490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17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3500"/>
            <a:ext cx="111061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1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21" y="1250446"/>
            <a:ext cx="11619680" cy="5607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2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1156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82809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02214"/>
            <a:ext cx="10801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935468"/>
            <a:ext cx="10801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877272"/>
            <a:ext cx="10801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7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4389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63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