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45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052762"/>
            <a:ext cx="63531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5699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9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50912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65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85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632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8478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0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60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8812"/>
            <a:ext cx="10042870" cy="5639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616530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3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28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6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182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5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774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12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0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987"/>
            <a:ext cx="9033916" cy="55229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99695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9785"/>
            <a:ext cx="8868172" cy="54878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6321940"/>
            <a:ext cx="1368152" cy="536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6237312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6327659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56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4706"/>
            <a:ext cx="109156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9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774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1822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3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52742" cy="546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1409700"/>
            <a:ext cx="63436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5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788646" cy="5382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52936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25934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64920"/>
            <a:ext cx="9289032" cy="141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6133463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40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447"/>
            <a:ext cx="9681318" cy="56069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01008"/>
            <a:ext cx="60486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387128"/>
            <a:ext cx="10081120" cy="1490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237312"/>
            <a:ext cx="87849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4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030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1087320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5013176"/>
            <a:ext cx="1058517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3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642"/>
            <a:ext cx="10581976" cy="553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70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77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3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2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77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98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636"/>
            <a:ext cx="10658176" cy="5500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4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67839" cy="2622029"/>
            <a:chOff x="335360" y="1268760"/>
            <a:chExt cx="10967839" cy="2622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44225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1039177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3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20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98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