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862" y="3052762"/>
            <a:ext cx="29622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04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1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54102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74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5723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93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444"/>
          <a:stretch/>
        </p:blipFill>
        <p:spPr>
          <a:xfrm>
            <a:off x="335360" y="1772816"/>
            <a:ext cx="10991850" cy="33843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8098" y="3645024"/>
            <a:ext cx="10108381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73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755" y="3068960"/>
            <a:ext cx="1109662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8346"/>
          <a:stretch/>
        </p:blipFill>
        <p:spPr>
          <a:xfrm>
            <a:off x="459755" y="1268760"/>
            <a:ext cx="10991850" cy="16341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9654" y="4835847"/>
            <a:ext cx="31160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654" y="5954663"/>
            <a:ext cx="106048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52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01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982"/>
            <a:ext cx="111728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64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1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8959"/>
            <a:ext cx="116681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9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86010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6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3911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394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7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257928" cy="5162822"/>
            <a:chOff x="263352" y="1340768"/>
            <a:chExt cx="11928648" cy="57823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53850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7275" y="4437112"/>
              <a:ext cx="11134725" cy="2686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99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774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1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08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706755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75870"/>
            <a:ext cx="1098232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494116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94928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72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537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8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5168" y="3789040"/>
            <a:ext cx="11091431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11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5261"/>
          <a:stretch/>
        </p:blipFill>
        <p:spPr>
          <a:xfrm>
            <a:off x="335360" y="1988840"/>
            <a:ext cx="11068050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75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9702"/>
          <a:stretch/>
        </p:blipFill>
        <p:spPr>
          <a:xfrm>
            <a:off x="539854" y="1307739"/>
            <a:ext cx="11068050" cy="26247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29" y="3933056"/>
            <a:ext cx="110775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82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4457"/>
            <a:ext cx="10697416" cy="54778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515719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8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64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575276" cy="48291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6165304"/>
            <a:ext cx="9651504" cy="6294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198884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53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4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3800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13176"/>
            <a:ext cx="11077575" cy="171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5838303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9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7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99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15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