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2381250"/>
            <a:ext cx="9124950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1060"/>
            <a:ext cx="117062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38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23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17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196752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2204864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212976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7" y="3212976"/>
            <a:ext cx="135231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192807"/>
            <a:ext cx="135231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80075" y="4221088"/>
            <a:ext cx="135231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6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7301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43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40968"/>
            <a:ext cx="111633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51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3162"/>
            <a:ext cx="8418612" cy="56148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429000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221088"/>
            <a:ext cx="590465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6093296"/>
            <a:ext cx="5544616" cy="764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06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516454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98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1571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09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905000"/>
            <a:ext cx="106775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41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59"/>
            <a:ext cx="10441160" cy="5529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357301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474820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4437112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088" y="5301208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0256" y="6165304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8513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03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4450"/>
            <a:ext cx="108108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26876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422108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40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306050" cy="5117554"/>
            <a:chOff x="335360" y="1268760"/>
            <a:chExt cx="10306050" cy="5117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9886950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005064"/>
              <a:ext cx="10306050" cy="2381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819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02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013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340768"/>
            <a:ext cx="151216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13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924944"/>
            <a:ext cx="10253562" cy="39799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996952"/>
            <a:ext cx="5616624" cy="3861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2636912"/>
            <a:ext cx="48196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54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058150" cy="541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3933056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933056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581128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4653136"/>
            <a:ext cx="496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373216"/>
            <a:ext cx="496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6165304"/>
            <a:ext cx="496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01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1188"/>
            <a:ext cx="9286130" cy="56168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16832"/>
            <a:ext cx="4176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564904"/>
            <a:ext cx="77048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300195"/>
            <a:ext cx="77048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988352"/>
            <a:ext cx="7704856" cy="880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025300"/>
            <a:ext cx="7704856" cy="880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6309320"/>
            <a:ext cx="10009112" cy="54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59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967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3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728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05064"/>
            <a:ext cx="1167765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234888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5949280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13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6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84784"/>
            <a:ext cx="11115675" cy="4934272"/>
            <a:chOff x="263352" y="1484784"/>
            <a:chExt cx="11115675" cy="49342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84784"/>
              <a:ext cx="11115675" cy="4162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733256"/>
              <a:ext cx="4057650" cy="685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583832" y="33569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77342" y="33569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46266" y="33569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15190" y="33569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02967" y="33569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55840" y="450912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63952" y="4149080"/>
            <a:ext cx="93610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16080" y="4149080"/>
            <a:ext cx="86409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8208" y="4149080"/>
            <a:ext cx="93610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18278" y="4149080"/>
            <a:ext cx="86409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05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8963"/>
            <a:ext cx="8064896" cy="550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70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537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84784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20888"/>
            <a:ext cx="180020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61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299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484784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013176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49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2025-10-26T08:16:23Z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