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3128962"/>
            <a:ext cx="73342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200"/>
            <a:ext cx="11201844" cy="559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9492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37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1409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94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9570440" cy="537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25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2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014866" cy="534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18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172825" cy="4155926"/>
            <a:chOff x="335360" y="1268760"/>
            <a:chExt cx="11172825" cy="41559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96625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852936"/>
              <a:ext cx="11172825" cy="2571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9621" y="2852936"/>
            <a:ext cx="11178563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620" y="4668033"/>
            <a:ext cx="56943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16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4538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0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8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19212"/>
            <a:ext cx="111156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01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08008" cy="524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4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4006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4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775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4005064"/>
            <a:ext cx="1135258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54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412776"/>
            <a:ext cx="11744325" cy="4420691"/>
            <a:chOff x="447675" y="1412776"/>
            <a:chExt cx="11744325" cy="44206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412776"/>
              <a:ext cx="11744325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157192"/>
              <a:ext cx="437197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506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4960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0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823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7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4876" b="22063"/>
          <a:stretch/>
        </p:blipFill>
        <p:spPr>
          <a:xfrm>
            <a:off x="335361" y="1282085"/>
            <a:ext cx="4752528" cy="34438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5124"/>
          <a:stretch/>
        </p:blipFill>
        <p:spPr>
          <a:xfrm>
            <a:off x="5447928" y="1052737"/>
            <a:ext cx="5544616" cy="4239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81055" r="55530" b="3358"/>
          <a:stretch/>
        </p:blipFill>
        <p:spPr>
          <a:xfrm>
            <a:off x="335361" y="4604256"/>
            <a:ext cx="4896544" cy="72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81153"/>
          <a:stretch/>
        </p:blipFill>
        <p:spPr>
          <a:xfrm>
            <a:off x="350131" y="5363752"/>
            <a:ext cx="10972800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27223" b="56023"/>
          <a:stretch/>
        </p:blipFill>
        <p:spPr>
          <a:xfrm>
            <a:off x="407368" y="6083751"/>
            <a:ext cx="10972800" cy="5760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5361" y="4725946"/>
            <a:ext cx="4896544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093" y="5396263"/>
            <a:ext cx="11311349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2756" y="6116262"/>
            <a:ext cx="11037412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33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0260"/>
          <a:stretch/>
        </p:blipFill>
        <p:spPr>
          <a:xfrm>
            <a:off x="407368" y="1700808"/>
            <a:ext cx="10972800" cy="171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1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57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2487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17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156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83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42900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37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24025"/>
            <a:ext cx="11172825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573016"/>
            <a:ext cx="1108923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79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160"/>
            <a:ext cx="117062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0932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28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84784"/>
            <a:ext cx="68675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11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86582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68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930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51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1309687"/>
            <a:ext cx="73818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21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340768"/>
            <a:ext cx="6710933" cy="3531096"/>
            <a:chOff x="911424" y="1340768"/>
            <a:chExt cx="6710933" cy="35310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340768"/>
              <a:ext cx="626745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204864"/>
              <a:ext cx="6638925" cy="2667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919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