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6725" y="3025775"/>
            <a:ext cx="6178550" cy="80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346200"/>
            <a:ext cx="9169400" cy="416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23450" y="4374515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863600"/>
            <a:ext cx="9709150" cy="5130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05175" y="2098040"/>
            <a:ext cx="94297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48150" y="3376930"/>
            <a:ext cx="121031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4865" y="5387340"/>
            <a:ext cx="70866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08025"/>
            <a:ext cx="9772650" cy="544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68390" y="4276090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61175" y="5570220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43000"/>
            <a:ext cx="9772650" cy="457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16770" y="2120900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06460" y="4801235"/>
            <a:ext cx="539115" cy="82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552575"/>
            <a:ext cx="9810750" cy="375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74000" y="4077970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65975" y="4732655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36600"/>
            <a:ext cx="9728200" cy="5384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57415" y="2531745"/>
            <a:ext cx="56959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75850" y="2531745"/>
            <a:ext cx="56959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2290" y="4443095"/>
            <a:ext cx="7819390" cy="1145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2290" y="5645785"/>
            <a:ext cx="661606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905000"/>
            <a:ext cx="981075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873125"/>
            <a:ext cx="9290050" cy="511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0975" y="873125"/>
            <a:ext cx="5292090" cy="2670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0505" y="3670935"/>
            <a:ext cx="6959600" cy="2314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21030"/>
            <a:ext cx="9810750" cy="587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155" y="6097270"/>
            <a:ext cx="3454400" cy="45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0085" y="5982970"/>
            <a:ext cx="4025900" cy="679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9430" y="3095625"/>
            <a:ext cx="4644390" cy="2265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9430" y="5422265"/>
            <a:ext cx="207073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9775" y="1850390"/>
            <a:ext cx="2641600" cy="20002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89430" y="5996305"/>
            <a:ext cx="9311640" cy="673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87070"/>
            <a:ext cx="9728200" cy="5956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43710" y="3190875"/>
            <a:ext cx="5908040" cy="292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58010" y="6214110"/>
            <a:ext cx="588645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060" y="3190875"/>
            <a:ext cx="295275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745" y="798830"/>
            <a:ext cx="56578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125" y="1536700"/>
            <a:ext cx="9683750" cy="366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7770" y="1536700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7770" y="4146550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834390"/>
            <a:ext cx="4152900" cy="342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5" y="3761105"/>
            <a:ext cx="371475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0540" y="3559810"/>
            <a:ext cx="249555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0970" y="4366895"/>
            <a:ext cx="7969250" cy="2266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62075" y="834390"/>
            <a:ext cx="9351010" cy="591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64540"/>
            <a:ext cx="974725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1882775"/>
            <a:ext cx="9188450" cy="30924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130300"/>
            <a:ext cx="925195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0025" y="1130300"/>
            <a:ext cx="702818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0985" y="1777365"/>
            <a:ext cx="9191625" cy="165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0025" y="3498850"/>
            <a:ext cx="9252585" cy="2228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78535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4725035"/>
            <a:ext cx="2311400" cy="105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60" y="5805170"/>
            <a:ext cx="622300" cy="37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215" y="5877560"/>
            <a:ext cx="2209800" cy="450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43710" y="5852795"/>
            <a:ext cx="338899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36930"/>
            <a:ext cx="5283200" cy="455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836930"/>
            <a:ext cx="2597150" cy="294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560" y="836930"/>
            <a:ext cx="364807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7765" y="836930"/>
            <a:ext cx="2686050" cy="2984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59560" y="1382395"/>
            <a:ext cx="4751705" cy="4077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7270750" cy="574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270" y="693420"/>
            <a:ext cx="7395210" cy="583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772920"/>
            <a:ext cx="7501255" cy="4836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489775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730250"/>
            <a:ext cx="9271000" cy="5397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057275"/>
            <a:ext cx="9169400" cy="4743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8075" y="1943100"/>
            <a:ext cx="7435850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1460500"/>
            <a:ext cx="9207500" cy="3937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8242300" cy="241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655" y="2353945"/>
            <a:ext cx="2622550" cy="698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840" y="3197860"/>
            <a:ext cx="5803900" cy="29908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59840" y="692785"/>
            <a:ext cx="8644255" cy="241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8880" y="3197225"/>
            <a:ext cx="5621020" cy="3179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6" grpId="0" bldLvl="0" animBg="1"/>
      <p:bldP spid="6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669925"/>
            <a:ext cx="9232900" cy="551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9550" y="669925"/>
            <a:ext cx="6644640" cy="1122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1025" y="669925"/>
            <a:ext cx="2872105" cy="233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5280" y="2033270"/>
            <a:ext cx="6518910" cy="2493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9550" y="4767580"/>
            <a:ext cx="8064500" cy="1579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196975"/>
            <a:ext cx="9023350" cy="414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4780" y="1196975"/>
            <a:ext cx="9206865" cy="413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19175"/>
            <a:ext cx="9766300" cy="48196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987425"/>
            <a:ext cx="9169400" cy="488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255" y="3108325"/>
            <a:ext cx="229235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152525"/>
            <a:ext cx="92329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4780" y="1152525"/>
            <a:ext cx="9443720" cy="4664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194800" cy="585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660" y="692785"/>
            <a:ext cx="9348470" cy="5855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169400" cy="69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6995" y="637540"/>
            <a:ext cx="806450" cy="67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1391285"/>
            <a:ext cx="906780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2395" y="1391285"/>
            <a:ext cx="781050" cy="736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6495" y="2246630"/>
            <a:ext cx="9105900" cy="389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6495" y="638175"/>
            <a:ext cx="9933940" cy="573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784225"/>
            <a:ext cx="9169400" cy="311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395" y="3501390"/>
            <a:ext cx="908050" cy="41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400" y="4304665"/>
            <a:ext cx="8674100" cy="21018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68400" y="730885"/>
            <a:ext cx="9840595" cy="575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263650"/>
            <a:ext cx="9848850" cy="4330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7770" y="3826510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666750"/>
            <a:ext cx="9848850" cy="552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7770" y="1214755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89210" y="5052695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825" y="785495"/>
            <a:ext cx="9912350" cy="537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51110" y="4709795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81990"/>
            <a:ext cx="9829800" cy="6083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7770" y="1945640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97770" y="5189855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5820" y="610870"/>
            <a:ext cx="8298180" cy="23793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810" y="2990215"/>
            <a:ext cx="9829800" cy="373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66350" y="5608320"/>
            <a:ext cx="516890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216660"/>
            <a:ext cx="98298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465" y="4331970"/>
            <a:ext cx="9124950" cy="17907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2025-11-11T02:41:16Z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