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3100387"/>
            <a:ext cx="60483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484784"/>
            <a:ext cx="3181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95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99" y="4077071"/>
            <a:ext cx="2880321" cy="28014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7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212976"/>
            <a:ext cx="33718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2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762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10925" cy="5511874"/>
            <a:chOff x="335360" y="1268760"/>
            <a:chExt cx="11210925" cy="5511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210925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373380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3284984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99384"/>
            <a:ext cx="6192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80459"/>
            <a:ext cx="6192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85334"/>
            <a:ext cx="6192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8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934200" cy="1647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9696" y="1484784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348880"/>
            <a:ext cx="5904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81530" cy="55071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6021288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7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56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4293096"/>
            <a:ext cx="104584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412776"/>
            <a:ext cx="44577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4371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22108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229200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340768"/>
            <a:ext cx="37623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44522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4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870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84784"/>
            <a:ext cx="330517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492896"/>
            <a:ext cx="4608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29000"/>
            <a:ext cx="7272808" cy="152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301208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5301208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5301208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94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12776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134076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420888"/>
            <a:ext cx="9865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04591"/>
            <a:ext cx="98650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28039"/>
            <a:ext cx="37444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517232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5517232"/>
            <a:ext cx="28803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40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579"/>
            <a:ext cx="10347274" cy="559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8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84784"/>
            <a:ext cx="38481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284984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46805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13176"/>
            <a:ext cx="10441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937003"/>
            <a:ext cx="10441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30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5367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132856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06896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306896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077072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878350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4941168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877272"/>
            <a:ext cx="7128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2144" y="5877272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7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59142" cy="5397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40768"/>
            <a:ext cx="4536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76872"/>
            <a:ext cx="59046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40968"/>
            <a:ext cx="9793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93096"/>
            <a:ext cx="28083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149080"/>
            <a:ext cx="27363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4077072"/>
            <a:ext cx="30243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4" y="5517232"/>
            <a:ext cx="504056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550"/>
            <a:ext cx="10923338" cy="550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4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55679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4928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4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412776"/>
            <a:ext cx="391477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221088"/>
            <a:ext cx="71287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085184"/>
            <a:ext cx="71287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0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855594" cy="48955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206020"/>
            <a:ext cx="10789986" cy="6607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708920"/>
            <a:ext cx="4824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501008"/>
            <a:ext cx="87129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653136"/>
            <a:ext cx="87129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73216"/>
            <a:ext cx="871296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51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27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4489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14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01008"/>
            <a:ext cx="2392312" cy="2318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670065"/>
            <a:ext cx="10277475" cy="120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32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9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629025"/>
            <a:ext cx="31242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429000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0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