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62287"/>
            <a:ext cx="70389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637" y="1310935"/>
            <a:ext cx="5025628" cy="3610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748" y="4855440"/>
            <a:ext cx="8692652" cy="197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0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501008"/>
            <a:ext cx="3593852" cy="2934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212976"/>
            <a:ext cx="303847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4221088"/>
            <a:ext cx="29241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408" y="5013176"/>
            <a:ext cx="284797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416" y="5805264"/>
            <a:ext cx="3286125" cy="723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76520" y="2535225"/>
            <a:ext cx="57606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9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55374" cy="5447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5013176"/>
            <a:ext cx="122413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8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39" b="2974"/>
          <a:stretch/>
        </p:blipFill>
        <p:spPr>
          <a:xfrm>
            <a:off x="191344" y="1268760"/>
            <a:ext cx="11306190" cy="5528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165304"/>
            <a:ext cx="720080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26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81248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263583"/>
            <a:ext cx="9843542" cy="55219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157192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165304"/>
            <a:ext cx="194421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7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0577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4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776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501008"/>
            <a:ext cx="3412132" cy="29019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1644" y="3227537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29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94113"/>
            <a:ext cx="7992888" cy="766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980" y="4080783"/>
            <a:ext cx="805528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224096"/>
            <a:ext cx="7128792" cy="1085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3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075"/>
            <a:ext cx="111061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085184"/>
            <a:ext cx="1296144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6021288"/>
            <a:ext cx="2232248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34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04989"/>
            <a:ext cx="1872208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014" y="3276088"/>
            <a:ext cx="8026226" cy="81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4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11382" cy="537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8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5937"/>
            <a:ext cx="109347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4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076"/>
            <a:ext cx="10532068" cy="553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9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3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802" y="2060848"/>
            <a:ext cx="491409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284" y="3501008"/>
            <a:ext cx="277237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802" y="4770636"/>
            <a:ext cx="6210238" cy="818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1772816"/>
            <a:ext cx="1296144" cy="3153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320" y="5589240"/>
            <a:ext cx="5130607" cy="971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59" y="1361648"/>
            <a:ext cx="1736367" cy="372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0960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658" y="2738042"/>
            <a:ext cx="6024693" cy="834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79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94694"/>
            <a:ext cx="8208912" cy="552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0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64807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8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76872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365104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1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1"/>
            <a:ext cx="5904656" cy="215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0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816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4392488" cy="69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614" y="3645024"/>
            <a:ext cx="5482362" cy="690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93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23894" cy="5525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573016"/>
            <a:ext cx="48965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28612"/>
            <a:ext cx="8640960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714" y="6246974"/>
            <a:ext cx="7545533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39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45224"/>
            <a:ext cx="64807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0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2025-10-26T10:40:01Z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