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0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2571750"/>
            <a:ext cx="643890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717032"/>
            <a:ext cx="861267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73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559670"/>
            <a:ext cx="1008112" cy="1229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18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014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36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204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492896"/>
            <a:ext cx="1728192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1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727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99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365104"/>
            <a:ext cx="1368152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28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340768"/>
            <a:ext cx="47529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57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77650" cy="4067894"/>
            <a:chOff x="335360" y="1340768"/>
            <a:chExt cx="11677650" cy="40678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77650" cy="3028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437112"/>
              <a:ext cx="10048875" cy="971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552384" y="4581128"/>
            <a:ext cx="861267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387" y="1924050"/>
            <a:ext cx="37052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00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5830"/>
            <a:ext cx="10477896" cy="55521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5517232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47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205659"/>
            <a:ext cx="1368152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4293096"/>
            <a:ext cx="13681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484784"/>
            <a:ext cx="49625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99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776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21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99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356992"/>
            <a:ext cx="3596530" cy="32717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324596"/>
            <a:ext cx="2448272" cy="12484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47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90012" cy="548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46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96575" cy="527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268760"/>
            <a:ext cx="5648325" cy="4124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2276872"/>
            <a:ext cx="5328592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251542"/>
            <a:ext cx="2664296" cy="2409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959522"/>
            <a:ext cx="4320480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02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7725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76872"/>
            <a:ext cx="5184576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544" y="3269650"/>
            <a:ext cx="4440312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544" y="4078955"/>
            <a:ext cx="8616776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2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298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76872"/>
            <a:ext cx="7848872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24382"/>
            <a:ext cx="7704856" cy="9246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221088"/>
            <a:ext cx="9793088" cy="1152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7858" y="5662298"/>
            <a:ext cx="3821918" cy="789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51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678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20888"/>
            <a:ext cx="964907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170" y="3861048"/>
            <a:ext cx="610387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81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0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823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78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84984"/>
            <a:ext cx="158417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58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3942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627" y="1124744"/>
            <a:ext cx="386715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336" y="2204864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310" y="2890244"/>
            <a:ext cx="60457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060" y="3806217"/>
            <a:ext cx="51228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578" y="4454289"/>
            <a:ext cx="5088325" cy="633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678" y="5400287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37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965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204864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038" y="2852936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770784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722" y="4553744"/>
            <a:ext cx="101251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663" y="5336704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43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7061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132856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852936"/>
            <a:ext cx="1080120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556321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4" y="5251593"/>
            <a:ext cx="6935860" cy="871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4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78167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08920"/>
            <a:ext cx="554461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6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6681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3325" y="5229200"/>
            <a:ext cx="861267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65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1267" cy="546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22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3" y="5517232"/>
            <a:ext cx="7920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04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4293096"/>
            <a:ext cx="597666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38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1436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80927"/>
            <a:ext cx="5999609" cy="1117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06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2025-10-26T10:47:44Z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