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24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3048000"/>
            <a:ext cx="61150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276350"/>
            <a:ext cx="9855200" cy="430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54575" y="2491740"/>
            <a:ext cx="137731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7835" y="3687445"/>
            <a:ext cx="645795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1140" y="4319270"/>
            <a:ext cx="690880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0380" y="4959350"/>
            <a:ext cx="690880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41375"/>
            <a:ext cx="9785350" cy="5175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47635" y="4852035"/>
            <a:ext cx="86042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27075"/>
            <a:ext cx="9810750" cy="5403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97650" y="2080260"/>
            <a:ext cx="55626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455" y="1193800"/>
            <a:ext cx="97472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455" y="1853565"/>
            <a:ext cx="9747250" cy="379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61935" y="2544445"/>
            <a:ext cx="124079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4370" y="5020310"/>
            <a:ext cx="601980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16000"/>
            <a:ext cx="9747250" cy="4826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04070" y="2301240"/>
            <a:ext cx="96774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7750" y="4890135"/>
            <a:ext cx="533400" cy="822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67385"/>
            <a:ext cx="9785350" cy="534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0" y="5372100"/>
            <a:ext cx="481330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170" y="6067425"/>
            <a:ext cx="49974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5620" y="6113145"/>
            <a:ext cx="3797300" cy="49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6730" y="2567940"/>
            <a:ext cx="201803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8535" y="2567940"/>
            <a:ext cx="2457450" cy="2679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76730" y="3105150"/>
            <a:ext cx="3867150" cy="2056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9570" y="5276850"/>
            <a:ext cx="9069705" cy="1492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36675"/>
            <a:ext cx="9747250" cy="4184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93545" y="2567940"/>
            <a:ext cx="7249160" cy="295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587500"/>
            <a:ext cx="9766300" cy="3683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76600" y="2819400"/>
            <a:ext cx="174434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708150"/>
            <a:ext cx="9213850" cy="344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71625" y="1708150"/>
            <a:ext cx="5969635" cy="357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268730"/>
            <a:ext cx="7105650" cy="4064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9560" y="1269365"/>
            <a:ext cx="7218680" cy="4063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823595"/>
            <a:ext cx="55943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1438910"/>
            <a:ext cx="9683750" cy="4864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3170" y="1438910"/>
            <a:ext cx="53340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3170" y="4599305"/>
            <a:ext cx="53340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49300"/>
            <a:ext cx="9766300" cy="5359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9570" y="3870325"/>
            <a:ext cx="6663690" cy="166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2450" y="5643245"/>
            <a:ext cx="32131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3260" y="1988820"/>
            <a:ext cx="2660650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268730"/>
            <a:ext cx="50800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3830" y="1268730"/>
            <a:ext cx="5205730" cy="3862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21030"/>
            <a:ext cx="8631555" cy="61518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092200"/>
            <a:ext cx="92138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2730" y="1092200"/>
            <a:ext cx="959485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6150" y="1716405"/>
            <a:ext cx="899160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0215" y="2363470"/>
            <a:ext cx="86868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9400" y="4290060"/>
            <a:ext cx="6859905" cy="1475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603375"/>
            <a:ext cx="9747250" cy="36512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069975"/>
            <a:ext cx="923290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6845" y="1211580"/>
            <a:ext cx="5634355" cy="2218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8130" y="3579495"/>
            <a:ext cx="6867525" cy="2207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908685"/>
            <a:ext cx="6711950" cy="507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560" y="908685"/>
            <a:ext cx="6906260" cy="5208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692785"/>
            <a:ext cx="5283200" cy="572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4810" y="692150"/>
            <a:ext cx="5588000" cy="583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664700" cy="3746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1030"/>
            <a:ext cx="514350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692785"/>
            <a:ext cx="2520950" cy="266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3573145"/>
            <a:ext cx="2559050" cy="2616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660" y="4785360"/>
            <a:ext cx="5207000" cy="1612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43660" y="692785"/>
            <a:ext cx="4659630" cy="3328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3350" y="4158615"/>
            <a:ext cx="437007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7890" y="3573145"/>
            <a:ext cx="2597150" cy="2736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43660" y="4742815"/>
            <a:ext cx="5206365" cy="165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76275"/>
            <a:ext cx="9810750" cy="5505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61270" y="1265555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61270" y="5126355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6845" y="711200"/>
            <a:ext cx="6337300" cy="566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7630" y="711200"/>
            <a:ext cx="6478905" cy="566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940" y="860425"/>
            <a:ext cx="5041900" cy="334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015" y="4368800"/>
            <a:ext cx="3594100" cy="102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7940" y="860425"/>
            <a:ext cx="4856480" cy="463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1464945"/>
            <a:ext cx="760095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2125" y="1523365"/>
            <a:ext cx="7461885" cy="3820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49300"/>
            <a:ext cx="9747250" cy="53594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251950" cy="243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2853055"/>
            <a:ext cx="2374900" cy="33782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679450"/>
            <a:ext cx="9131300" cy="296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0" y="3735705"/>
            <a:ext cx="9131300" cy="30099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0" y="633730"/>
            <a:ext cx="9277350" cy="488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5700" y="679450"/>
            <a:ext cx="7568565" cy="1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7125" y="2421255"/>
            <a:ext cx="9433560" cy="3255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6495" y="383540"/>
            <a:ext cx="20637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35" y="2839085"/>
            <a:ext cx="9169400" cy="370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9495" y="454660"/>
            <a:ext cx="2190750" cy="335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1515" y="2781300"/>
            <a:ext cx="9364980" cy="3766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2089150"/>
            <a:ext cx="9048750" cy="267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7005" y="1974215"/>
            <a:ext cx="9274175" cy="297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641350"/>
            <a:ext cx="7480300" cy="362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615" y="4267200"/>
            <a:ext cx="5391150" cy="698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615" y="5049520"/>
            <a:ext cx="7391400" cy="163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5385" y="640715"/>
            <a:ext cx="7640955" cy="60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985" y="676910"/>
            <a:ext cx="9234170" cy="29394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3692525"/>
            <a:ext cx="9728200" cy="2965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61270" y="4942205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16915"/>
            <a:ext cx="9766300" cy="5727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61270" y="1265555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5070" y="3671570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61035"/>
            <a:ext cx="9829800" cy="6115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61270" y="1265555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7345" y="643890"/>
            <a:ext cx="8812530" cy="60775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13265" y="5765800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48055"/>
            <a:ext cx="9728200" cy="261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195" y="3564255"/>
            <a:ext cx="9213850" cy="2368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863725"/>
            <a:ext cx="9213850" cy="313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33610" y="3196590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2025-11-11T03:18:05Z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