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40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7" y="3105150"/>
            <a:ext cx="49625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860130"/>
            <a:ext cx="1512168" cy="1600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5" y="3933057"/>
            <a:ext cx="1224135" cy="15277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6439" y="3945462"/>
            <a:ext cx="1296145" cy="148198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55840" y="5931174"/>
            <a:ext cx="232090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98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23975"/>
            <a:ext cx="116395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5013176"/>
            <a:ext cx="6647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25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3934" y="2520055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56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825"/>
            <a:ext cx="108870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060848"/>
            <a:ext cx="892899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429000"/>
            <a:ext cx="1087320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4783460"/>
            <a:ext cx="4511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532698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014" y="6207176"/>
            <a:ext cx="75054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62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505422"/>
            <a:ext cx="5112568" cy="643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780" y="4437112"/>
            <a:ext cx="79814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780" y="5157191"/>
            <a:ext cx="7505478" cy="10889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761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9917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1022513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501008"/>
            <a:ext cx="75054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4261507"/>
            <a:ext cx="75054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149" y="5157192"/>
            <a:ext cx="75054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155" y="5773675"/>
            <a:ext cx="75054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16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1630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75054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828969"/>
            <a:ext cx="75054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97090"/>
            <a:ext cx="9307066" cy="1272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084" y="5157299"/>
            <a:ext cx="82311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6063709"/>
            <a:ext cx="75054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5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7089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93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8568952" cy="56027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61623" b="33333"/>
          <a:stretch/>
        </p:blipFill>
        <p:spPr>
          <a:xfrm>
            <a:off x="8112224" y="4070041"/>
            <a:ext cx="3669053" cy="25922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4070041"/>
            <a:ext cx="3456384" cy="24931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360" y="1988840"/>
            <a:ext cx="49685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2708921"/>
            <a:ext cx="49685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344" y="3429002"/>
            <a:ext cx="9001000" cy="541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0012" y="4186909"/>
            <a:ext cx="49685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367" y="4906990"/>
            <a:ext cx="76362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9373" y="5594050"/>
            <a:ext cx="49685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360" y="6314131"/>
            <a:ext cx="74888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58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4914"/>
            <a:ext cx="8364238" cy="56130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61623" b="33333"/>
          <a:stretch/>
        </p:blipFill>
        <p:spPr>
          <a:xfrm>
            <a:off x="7032104" y="2852936"/>
            <a:ext cx="4484399" cy="31683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0418" y="2132856"/>
            <a:ext cx="82038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2867340"/>
            <a:ext cx="4320480" cy="30819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360" y="2867340"/>
            <a:ext cx="48110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454" y="3622598"/>
            <a:ext cx="4814000" cy="708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3714" y="4518170"/>
            <a:ext cx="59383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2454" y="5373216"/>
            <a:ext cx="54755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203989"/>
            <a:ext cx="8400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90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774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61623" b="33333"/>
          <a:stretch/>
        </p:blipFill>
        <p:spPr>
          <a:xfrm>
            <a:off x="6600056" y="2305100"/>
            <a:ext cx="4484399" cy="31683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305100"/>
            <a:ext cx="48110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197424"/>
            <a:ext cx="48110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047406"/>
            <a:ext cx="48110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2305100"/>
            <a:ext cx="4320480" cy="30819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9376" y="4885483"/>
            <a:ext cx="48110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410" y="5675066"/>
            <a:ext cx="48110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80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37144"/>
          <a:stretch/>
        </p:blipFill>
        <p:spPr>
          <a:xfrm>
            <a:off x="695400" y="1340768"/>
            <a:ext cx="7344815" cy="47525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204864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996952"/>
            <a:ext cx="720080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725144"/>
            <a:ext cx="48110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517232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26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139930" cy="54603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9784" y="1988840"/>
            <a:ext cx="8688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784" y="2852936"/>
            <a:ext cx="86165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768" y="3710896"/>
            <a:ext cx="7873472" cy="798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01820"/>
            <a:ext cx="5904656" cy="65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7586" y="5195654"/>
            <a:ext cx="6128453" cy="890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6085996"/>
            <a:ext cx="88569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91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572"/>
            <a:ext cx="11463584" cy="55454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706" y="2204864"/>
            <a:ext cx="75054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3068960"/>
            <a:ext cx="7344816" cy="1152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465914"/>
            <a:ext cx="11463584" cy="9505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827576"/>
            <a:ext cx="4943872" cy="1030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1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2025-10-26T09:50:55Z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