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8" r:id="rId26"/>
    <p:sldId id="347" r:id="rId27"/>
    <p:sldId id="351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050" y="3090862"/>
            <a:ext cx="681990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394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110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4638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1268760"/>
            <a:ext cx="720080" cy="534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910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919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584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87100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203010"/>
            <a:ext cx="11725275" cy="3629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1412776"/>
            <a:ext cx="648072" cy="534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5085184"/>
            <a:ext cx="20882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383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907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517232"/>
            <a:ext cx="792088" cy="534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386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67341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886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776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695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7775"/>
            <a:ext cx="10982325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55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4010"/>
            <a:ext cx="1094422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5229200"/>
            <a:ext cx="864096" cy="534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15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912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967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077072"/>
            <a:ext cx="2016224" cy="534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176" y="5085184"/>
            <a:ext cx="2520280" cy="534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775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36" y="3345796"/>
            <a:ext cx="10945216" cy="2467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912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83945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2310" y="3284984"/>
            <a:ext cx="11174289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89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86886"/>
            <a:ext cx="11256994" cy="5435402"/>
            <a:chOff x="335360" y="1268760"/>
            <a:chExt cx="11833059" cy="60662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706225" cy="3390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819" y="4725144"/>
              <a:ext cx="10896600" cy="2609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5918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966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852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6503"/>
            <a:ext cx="1090612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276872"/>
            <a:ext cx="720080" cy="534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363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2373"/>
          <a:stretch/>
        </p:blipFill>
        <p:spPr>
          <a:xfrm>
            <a:off x="3647728" y="1628800"/>
            <a:ext cx="6169596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72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489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267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56954" b="86659"/>
          <a:stretch/>
        </p:blipFill>
        <p:spPr>
          <a:xfrm>
            <a:off x="479376" y="1412776"/>
            <a:ext cx="4608512" cy="6480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6305" r="56954" b="67389"/>
          <a:stretch/>
        </p:blipFill>
        <p:spPr>
          <a:xfrm>
            <a:off x="4871864" y="1314025"/>
            <a:ext cx="4608512" cy="7920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34093" r="56954" b="37743"/>
          <a:stretch/>
        </p:blipFill>
        <p:spPr>
          <a:xfrm>
            <a:off x="623392" y="2060848"/>
            <a:ext cx="4608512" cy="136815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t="63740" r="56954" b="18472"/>
          <a:stretch/>
        </p:blipFill>
        <p:spPr>
          <a:xfrm>
            <a:off x="5092165" y="2277337"/>
            <a:ext cx="4608512" cy="86409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t="83011" r="56954"/>
          <a:stretch/>
        </p:blipFill>
        <p:spPr>
          <a:xfrm>
            <a:off x="623392" y="3429000"/>
            <a:ext cx="4608512" cy="82530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287233"/>
            <a:ext cx="11010900" cy="23431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17769" y="2296538"/>
            <a:ext cx="7710479" cy="974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7093" y="3506804"/>
            <a:ext cx="7710479" cy="676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0788" y="4295845"/>
            <a:ext cx="11005812" cy="23345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513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2680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84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8642" cy="54990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6021288"/>
            <a:ext cx="720080" cy="534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683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84772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41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90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41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2045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348880"/>
            <a:ext cx="792088" cy="534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107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582400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225246"/>
            <a:ext cx="864096" cy="534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054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823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68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7439025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348880"/>
            <a:ext cx="11696700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500420"/>
            <a:ext cx="1008112" cy="534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181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2025-10-26T08:58:56Z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