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3114675"/>
            <a:ext cx="79438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78022" cy="3454896"/>
            <a:chOff x="191344" y="1340768"/>
            <a:chExt cx="11678022" cy="34548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2050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204864"/>
              <a:ext cx="11029950" cy="2590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797152"/>
            <a:ext cx="98107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4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20888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3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5216" cy="5659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6165304"/>
            <a:ext cx="1224136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40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3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060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110775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445224"/>
            <a:ext cx="936104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20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014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0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720080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9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3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6967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6165304"/>
            <a:ext cx="151216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4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40968"/>
            <a:ext cx="79208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6021288"/>
            <a:ext cx="1368152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9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3822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2774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820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10050"/>
            <a:ext cx="107061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25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30902" cy="5419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566" y="2204864"/>
            <a:ext cx="1032368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398" y="3933056"/>
            <a:ext cx="874892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398" y="5301208"/>
            <a:ext cx="10765146" cy="138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6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7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01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8642250" cy="55606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340768"/>
            <a:ext cx="4968552" cy="447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73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156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356992"/>
            <a:ext cx="1512168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2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965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140968"/>
            <a:ext cx="11305256" cy="2167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02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450"/>
            <a:ext cx="117062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093296"/>
            <a:ext cx="936104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4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620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918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12776"/>
            <a:ext cx="936104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7820" y="2385092"/>
            <a:ext cx="5256584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558" y="3356992"/>
            <a:ext cx="5165369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2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864096" cy="56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9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83153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