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24944"/>
            <a:ext cx="11899902" cy="688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770485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013176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949280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155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79928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36515"/>
            <a:ext cx="10873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11170"/>
            <a:ext cx="10873208" cy="1558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8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11521280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2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5425"/>
            <a:ext cx="9580264" cy="54980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877272"/>
            <a:ext cx="8352928" cy="98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68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1280" cy="7851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1097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3732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1484784"/>
            <a:ext cx="32575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65104"/>
            <a:ext cx="100298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3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41250"/>
            <a:ext cx="33813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429000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65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12976"/>
            <a:ext cx="3352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60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847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4826" y="14847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4199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50100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4833" y="350100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4437112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537321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7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12776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356992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365104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40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6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348880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8498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73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