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8242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212976"/>
            <a:ext cx="549592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156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268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656567"/>
            <a:ext cx="2895600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412776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2276872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2204864"/>
            <a:ext cx="26133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140968"/>
            <a:ext cx="26133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41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58112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18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350828"/>
            <a:ext cx="3218210" cy="24995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378904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55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284984"/>
            <a:ext cx="382905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256490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04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49080"/>
            <a:ext cx="24860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999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2062"/>
            <a:ext cx="9627890" cy="56259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43924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68960"/>
            <a:ext cx="43924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955079"/>
            <a:ext cx="43924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725144"/>
            <a:ext cx="84969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479289"/>
            <a:ext cx="84969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6205153"/>
            <a:ext cx="84969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96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437112"/>
            <a:ext cx="41764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72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96" b="1764"/>
          <a:stretch/>
        </p:blipFill>
        <p:spPr>
          <a:xfrm>
            <a:off x="263352" y="1268760"/>
            <a:ext cx="10255308" cy="55018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537321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79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76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5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501007"/>
            <a:ext cx="792088" cy="524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509120"/>
            <a:ext cx="792088" cy="524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776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43711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00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062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0620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44200" cy="462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484784"/>
            <a:ext cx="4981575" cy="3533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2276872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059297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3860575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4680707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5373216"/>
            <a:ext cx="10081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55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9151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060848"/>
            <a:ext cx="57606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780928"/>
            <a:ext cx="57606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53926"/>
            <a:ext cx="57606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78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54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01350" cy="472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340768"/>
            <a:ext cx="3495675" cy="3171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352" y="2204864"/>
            <a:ext cx="51845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081557"/>
            <a:ext cx="51845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789040"/>
            <a:ext cx="55446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590318"/>
            <a:ext cx="55446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5373216"/>
            <a:ext cx="54006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07968" y="5373216"/>
            <a:ext cx="36724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11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5055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068960"/>
            <a:ext cx="280831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221088"/>
            <a:ext cx="540060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52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92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537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03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5850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412776"/>
            <a:ext cx="4095750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276872"/>
            <a:ext cx="59766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068960"/>
            <a:ext cx="5976664" cy="1214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581128"/>
            <a:ext cx="59766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373216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6212201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33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484784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20888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3429000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4437112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5373216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52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7725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412776"/>
            <a:ext cx="34563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204864"/>
            <a:ext cx="9505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043850"/>
            <a:ext cx="9505056" cy="673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3958250"/>
            <a:ext cx="9505056" cy="673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4608699"/>
            <a:ext cx="9505056" cy="673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6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57287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844824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74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38300"/>
            <a:ext cx="117062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36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633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99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062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72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492896"/>
            <a:ext cx="30289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4574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2025-10-26T09:42:26Z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