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84910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284984"/>
            <a:ext cx="602932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9492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65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08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04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80867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93938"/>
            <a:ext cx="84249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256" y="3958034"/>
            <a:ext cx="324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51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2142"/>
            <a:ext cx="10070930" cy="55758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54452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18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53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55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321297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414908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8518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8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442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151285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2385092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335874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59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508518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86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07707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407707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45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156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664" y="5085184"/>
            <a:ext cx="33070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877272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69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3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4450"/>
            <a:ext cx="107823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5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7687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96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108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21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08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996952"/>
            <a:ext cx="110892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586" y="4725144"/>
            <a:ext cx="11064989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64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736" b="25455"/>
          <a:stretch/>
        </p:blipFill>
        <p:spPr>
          <a:xfrm>
            <a:off x="407368" y="1772816"/>
            <a:ext cx="10976805" cy="39193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149080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236" y="4939663"/>
            <a:ext cx="36115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36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10875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2852936"/>
            <a:ext cx="10945216" cy="1607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49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351155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234888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422108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515719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82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57350"/>
            <a:ext cx="118014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56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918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76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2108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38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207265"/>
            <a:ext cx="1440160" cy="590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96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748889" cy="3766145"/>
            <a:chOff x="335360" y="1412776"/>
            <a:chExt cx="11748889" cy="37661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725275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293096"/>
              <a:ext cx="11172825" cy="885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44479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21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74390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95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2025-10-26T09:02:39Z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