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3057525"/>
            <a:ext cx="99536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000625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780928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610487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506033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533554"/>
            <a:ext cx="57606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93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8232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32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3632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4725144"/>
            <a:ext cx="59046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340768"/>
            <a:ext cx="3276600" cy="3267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5733256"/>
            <a:ext cx="59046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069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966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71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391775" cy="449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3284984"/>
            <a:ext cx="410445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237091"/>
            <a:ext cx="518457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198625"/>
            <a:ext cx="518457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95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6701"/>
            <a:ext cx="4464496" cy="55512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916832"/>
            <a:ext cx="547260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718111"/>
            <a:ext cx="547260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501008"/>
            <a:ext cx="547260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641652"/>
            <a:ext cx="547260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949280"/>
            <a:ext cx="5472608" cy="797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6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68025" cy="26003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372725" cy="4514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484784"/>
            <a:ext cx="4695825" cy="2847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2420888"/>
            <a:ext cx="56886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356992"/>
            <a:ext cx="43924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252539"/>
            <a:ext cx="7704856" cy="5446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251780"/>
            <a:ext cx="7704856" cy="5446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48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2510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44644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40443"/>
            <a:ext cx="10801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29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823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2679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472445"/>
            <a:ext cx="4824536" cy="449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484784"/>
            <a:ext cx="4562475" cy="3829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368" y="3415126"/>
            <a:ext cx="5904656" cy="14540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157192"/>
            <a:ext cx="49685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23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18210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276872"/>
            <a:ext cx="921702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12976"/>
            <a:ext cx="921702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14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299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10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4013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92896"/>
            <a:ext cx="38884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1412776"/>
            <a:ext cx="4333875" cy="4105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352" y="3356992"/>
            <a:ext cx="53285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214830"/>
            <a:ext cx="5328592" cy="5823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157192"/>
            <a:ext cx="6048672" cy="5823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97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2025-10-26T07:24:57Z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