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3095625"/>
            <a:ext cx="66675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6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30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93096"/>
            <a:ext cx="4896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60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208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56992"/>
            <a:ext cx="43204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10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15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687492" cy="54067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132856"/>
            <a:ext cx="69127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887001"/>
            <a:ext cx="69127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789040"/>
            <a:ext cx="691276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854269"/>
            <a:ext cx="691276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733256"/>
            <a:ext cx="691276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0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01008"/>
            <a:ext cx="116776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50912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11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36510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6033" y="436510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45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537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412776"/>
            <a:ext cx="79208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996952"/>
            <a:ext cx="432048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28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221088"/>
            <a:ext cx="3240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16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5157192"/>
            <a:ext cx="10657184" cy="1700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95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2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99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36510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340768"/>
            <a:ext cx="11696700" cy="3642320"/>
            <a:chOff x="191344" y="1340768"/>
            <a:chExt cx="11696700" cy="36423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96700" cy="2933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221088"/>
              <a:ext cx="9953625" cy="76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154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85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72800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356992"/>
            <a:ext cx="58326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556792"/>
            <a:ext cx="3429000" cy="3857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3352" y="4221088"/>
            <a:ext cx="58326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088354"/>
            <a:ext cx="74168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96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348880"/>
            <a:ext cx="1094521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94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2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60483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12976"/>
            <a:ext cx="6210300" cy="321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1196752"/>
            <a:ext cx="4486275" cy="443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3284984"/>
            <a:ext cx="6120680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2144" y="1340768"/>
            <a:ext cx="45529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191000"/>
            <a:ext cx="117729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34888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5699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2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44036" cy="55473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132856"/>
            <a:ext cx="7776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924944"/>
            <a:ext cx="1022513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581128"/>
            <a:ext cx="58326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9352" y="4581128"/>
            <a:ext cx="3697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301208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9976" y="5373216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6093296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55840" y="6165304"/>
            <a:ext cx="55446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83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04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828092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77072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859496"/>
            <a:ext cx="10873208" cy="1521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03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41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81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84984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27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36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726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5805264"/>
            <a:ext cx="87849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94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488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789040"/>
            <a:ext cx="79208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23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