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08350" y="3057525"/>
            <a:ext cx="5575300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1111250"/>
            <a:ext cx="9747250" cy="46355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559550" y="2225040"/>
            <a:ext cx="662940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675890" y="5187315"/>
            <a:ext cx="716280" cy="435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1317625"/>
            <a:ext cx="9747250" cy="42227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642360" y="4943475"/>
            <a:ext cx="692785" cy="495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1089025"/>
            <a:ext cx="9791700" cy="46799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163685" y="1600200"/>
            <a:ext cx="989965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782310" y="2164080"/>
            <a:ext cx="997585" cy="502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967740"/>
            <a:ext cx="9728200" cy="3384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9745" y="4528820"/>
            <a:ext cx="7600950" cy="10287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708150" y="5092065"/>
            <a:ext cx="7767955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1235075"/>
            <a:ext cx="9728200" cy="43878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677670" y="4653915"/>
            <a:ext cx="6092190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86230" y="5157470"/>
            <a:ext cx="4043680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628015"/>
            <a:ext cx="9766300" cy="60579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692910" y="5187315"/>
            <a:ext cx="6739890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92910" y="5773420"/>
            <a:ext cx="9465310" cy="912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5400" y="641350"/>
            <a:ext cx="9601200" cy="608520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723390" y="3992245"/>
            <a:ext cx="6343015" cy="914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16710" y="5027930"/>
            <a:ext cx="7035800" cy="169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3325" y="1014095"/>
            <a:ext cx="9785350" cy="3276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5455" y="4439920"/>
            <a:ext cx="8902700" cy="100965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7000" y="1587500"/>
            <a:ext cx="9398000" cy="3683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397000" y="1676400"/>
            <a:ext cx="5703570" cy="936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57325" y="2704465"/>
            <a:ext cx="5643245" cy="1485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57325" y="4281170"/>
            <a:ext cx="4639310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10030" y="4838065"/>
            <a:ext cx="8995410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1100" y="719455"/>
            <a:ext cx="9829800" cy="56324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770255"/>
            <a:ext cx="4933950" cy="412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9190" y="1348740"/>
            <a:ext cx="9791700" cy="50292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161270" y="1265555"/>
            <a:ext cx="495300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61270" y="4735830"/>
            <a:ext cx="495300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4" grpId="0" bldLvl="0" animBg="1"/>
      <p:bldP spid="4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0500" y="2378075"/>
            <a:ext cx="9271000" cy="21018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460500" y="2378075"/>
            <a:ext cx="9420860" cy="1050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18285" y="3497580"/>
            <a:ext cx="7866380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60500" y="4031615"/>
            <a:ext cx="7866380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1100" y="692785"/>
            <a:ext cx="9829800" cy="589915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2705" y="1103630"/>
            <a:ext cx="9378950" cy="2762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805" y="4108450"/>
            <a:ext cx="9213850" cy="9715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516620" y="2164080"/>
            <a:ext cx="495300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73880" y="2734310"/>
            <a:ext cx="548005" cy="473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21915" y="3298190"/>
            <a:ext cx="548005" cy="473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6700" y="3298190"/>
            <a:ext cx="548005" cy="473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4" grpId="0" bldLvl="0" animBg="1"/>
      <p:bldP spid="4" grpId="1" animBg="1"/>
      <p:bldP spid="5" grpId="0" bldLvl="0" animBg="1"/>
      <p:bldP spid="5" grpId="1" animBg="1"/>
      <p:bldP spid="7" grpId="0" bldLvl="0" animBg="1"/>
      <p:bldP spid="7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0975" y="1162050"/>
            <a:ext cx="9290050" cy="45339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450975" y="1162050"/>
            <a:ext cx="9481185" cy="4599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621030"/>
            <a:ext cx="8733790" cy="608203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0025" y="885825"/>
            <a:ext cx="9251950" cy="50863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751455" y="800100"/>
            <a:ext cx="571500" cy="493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/>
          </a:p>
        </p:txBody>
      </p:sp>
      <p:sp>
        <p:nvSpPr>
          <p:cNvPr id="3" name="矩形 2"/>
          <p:cNvSpPr/>
          <p:nvPr/>
        </p:nvSpPr>
        <p:spPr>
          <a:xfrm>
            <a:off x="4518025" y="739140"/>
            <a:ext cx="800100" cy="563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74660" y="1393825"/>
            <a:ext cx="701040" cy="447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8750" y="1736725"/>
            <a:ext cx="9334500" cy="33845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428750" y="1736725"/>
            <a:ext cx="9382760" cy="1515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28750" y="3334385"/>
            <a:ext cx="8917305" cy="1904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1575" y="1111250"/>
            <a:ext cx="9848850" cy="46355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161270" y="1731010"/>
            <a:ext cx="495300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5600700" y="4038600"/>
            <a:ext cx="495300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2" grpId="0" bldLvl="0" animBg="1"/>
      <p:bldP spid="2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0" y="726440"/>
            <a:ext cx="9804400" cy="558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161270" y="1265555"/>
            <a:ext cx="495300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206990" y="3702685"/>
            <a:ext cx="495300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1404620"/>
            <a:ext cx="9728200" cy="1612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7650" y="3200400"/>
            <a:ext cx="9442450" cy="9906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229850" y="3116580"/>
            <a:ext cx="495300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4430" y="640715"/>
            <a:ext cx="9791700" cy="61404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161270" y="1159510"/>
            <a:ext cx="495300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0161270" y="5819775"/>
            <a:ext cx="495300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2" grpId="0" bldLvl="0" animBg="1"/>
      <p:bldP spid="2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5545" y="680085"/>
            <a:ext cx="9683750" cy="1568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02605" y="1655445"/>
            <a:ext cx="4870450" cy="22364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6395" y="3960495"/>
            <a:ext cx="9232900" cy="27622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115550" y="5674360"/>
            <a:ext cx="495300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3325" y="873125"/>
            <a:ext cx="9785350" cy="51117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683510" y="1927860"/>
            <a:ext cx="890905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176395" y="3671570"/>
            <a:ext cx="958850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96000" y="5422900"/>
            <a:ext cx="760730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8560" y="670560"/>
            <a:ext cx="9728200" cy="1009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5760" y="1891665"/>
            <a:ext cx="9271000" cy="41402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331960" y="2399030"/>
            <a:ext cx="60896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2025-11-11T03:03:56Z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