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3131215"/>
            <a:ext cx="11809312" cy="595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06175" cy="444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1412776"/>
            <a:ext cx="3181350" cy="3000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3284984"/>
            <a:ext cx="56166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161677"/>
            <a:ext cx="56166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5157192"/>
            <a:ext cx="56166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253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648652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356992"/>
            <a:ext cx="46805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129990"/>
            <a:ext cx="46805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535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906250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448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96650" cy="506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1484784"/>
            <a:ext cx="3952875" cy="3724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492896"/>
            <a:ext cx="30963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341308"/>
            <a:ext cx="43204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283988"/>
            <a:ext cx="7344816" cy="5131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5157192"/>
            <a:ext cx="7344816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0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7"/>
            <a:ext cx="3672408" cy="54806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060848"/>
            <a:ext cx="2232248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814993"/>
            <a:ext cx="2232248" cy="541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645024"/>
            <a:ext cx="5112568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293096"/>
            <a:ext cx="51125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047241"/>
            <a:ext cx="51125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5949280"/>
            <a:ext cx="5112568" cy="908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310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38250"/>
            <a:ext cx="11687175" cy="561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6237312"/>
            <a:ext cx="1368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562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87100" cy="435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1340768"/>
            <a:ext cx="4791075" cy="3162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344" y="2204864"/>
            <a:ext cx="46085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344" y="3140968"/>
            <a:ext cx="46085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344" y="4074222"/>
            <a:ext cx="46085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344" y="4979195"/>
            <a:ext cx="37444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07768" y="5013176"/>
            <a:ext cx="51125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065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793432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1484784"/>
            <a:ext cx="54726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420888"/>
            <a:ext cx="54726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354141"/>
            <a:ext cx="105131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211980"/>
            <a:ext cx="34563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61561" y="4211980"/>
            <a:ext cx="34563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5085184"/>
            <a:ext cx="102251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627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880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91850" cy="441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1412776"/>
            <a:ext cx="3219450" cy="3086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2276872"/>
            <a:ext cx="55446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313820"/>
            <a:ext cx="55446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152806"/>
            <a:ext cx="55446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142621"/>
            <a:ext cx="55446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860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759142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1340768"/>
            <a:ext cx="59766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276872"/>
            <a:ext cx="59766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228979"/>
            <a:ext cx="81369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294208"/>
            <a:ext cx="81369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104913"/>
            <a:ext cx="81369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222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955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676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2025-10-26T10:16:17Z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